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1" r:id="rId25"/>
    <p:sldId id="290" r:id="rId26"/>
    <p:sldId id="292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ần giới thiệu" id="{9DAB83ED-CEB5-4223-AECF-D551A4046575}">
          <p14:sldIdLst>
            <p14:sldId id="256"/>
            <p14:sldId id="257"/>
          </p14:sldIdLst>
        </p14:section>
        <p14:section name="Phần 1" id="{8EFA4636-8031-4D6A-81E0-9FAF6707E48B}">
          <p14:sldIdLst>
            <p14:sldId id="258"/>
          </p14:sldIdLst>
        </p14:section>
        <p14:section name="Phần 2" id="{2C6020AD-AB0D-4DC3-B8C4-D1FD744D0547}">
          <p14:sldIdLst>
            <p14:sldId id="259"/>
            <p14:sldId id="271"/>
          </p14:sldIdLst>
        </p14:section>
        <p14:section name="Phần 3" id="{F37F1F57-98FD-48B3-A08A-C206774465E3}">
          <p14:sldIdLst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Phần 4" id="{F664678F-C9D8-4D56-BCFE-505F91C7BFD9}">
          <p14:sldIdLst>
            <p14:sldId id="283"/>
            <p14:sldId id="284"/>
            <p14:sldId id="285"/>
            <p14:sldId id="286"/>
            <p14:sldId id="287"/>
            <p14:sldId id="288"/>
            <p14:sldId id="289"/>
            <p14:sldId id="291"/>
            <p14:sldId id="290"/>
            <p14:sldId id="292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0E311-3EC5-4EA4-9119-630F7F098399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862C76-81CB-4AF0-8E10-710969F6CC54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04451-EC54-434E-ADB0-EB408FDE7F37}" type="par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BC48-CCCA-4DEC-9C6A-FC39F1EF1222}" type="sib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5A76-6332-4D6D-8C6E-6FBB3BD28715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FCB1-CF33-4133-9568-216387447B76}" type="par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7456B-018E-4576-A671-C7E9AA915832}" type="sib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EC031-6AFD-4FB4-A593-379F2D80BCD3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1B15D-FC79-48DA-A9E3-DE079276A71D}" type="par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C571A-D3EC-42D9-800D-A95FC2BAFFDC}" type="sib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B03E-1978-48E3-A4AC-0CF86C8516EA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0E268-5D2C-411A-9DD6-7A2C8C38E491}" type="parTrans" cxnId="{BEDC5E4F-CE51-4A21-AB5F-CB896C06F4AF}">
      <dgm:prSet/>
      <dgm:spPr/>
      <dgm:t>
        <a:bodyPr/>
        <a:lstStyle/>
        <a:p>
          <a:endParaRPr lang="en-US" sz="2600"/>
        </a:p>
      </dgm:t>
    </dgm:pt>
    <dgm:pt modelId="{EFED8942-5C1E-427B-BBE3-292425A95D11}" type="sibTrans" cxnId="{BEDC5E4F-CE51-4A21-AB5F-CB896C06F4AF}">
      <dgm:prSet/>
      <dgm:spPr/>
      <dgm:t>
        <a:bodyPr/>
        <a:lstStyle/>
        <a:p>
          <a:endParaRPr lang="en-US" sz="2600"/>
        </a:p>
      </dgm:t>
    </dgm:pt>
    <dgm:pt modelId="{B98ED6CA-FCD3-4EA0-92A6-AF0863F80B39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Excel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C8976-2508-4A97-A9ED-DB860282D386}" type="parTrans" cxnId="{6A2DA436-CD16-496E-A81F-E0B66AF891BA}">
      <dgm:prSet/>
      <dgm:spPr/>
      <dgm:t>
        <a:bodyPr/>
        <a:lstStyle/>
        <a:p>
          <a:endParaRPr lang="en-US" sz="2600"/>
        </a:p>
      </dgm:t>
    </dgm:pt>
    <dgm:pt modelId="{8456D515-D071-485D-939B-3AE1617C2418}" type="sibTrans" cxnId="{6A2DA436-CD16-496E-A81F-E0B66AF891BA}">
      <dgm:prSet/>
      <dgm:spPr/>
      <dgm:t>
        <a:bodyPr/>
        <a:lstStyle/>
        <a:p>
          <a:endParaRPr lang="en-US" sz="2600"/>
        </a:p>
      </dgm:t>
    </dgm:pt>
    <dgm:pt modelId="{E6502CF0-370C-48A0-81A5-7711F4398821}">
      <dgm:prSet custT="1"/>
      <dgm:spPr/>
      <dgm:t>
        <a:bodyPr anchor="ctr"/>
        <a:lstStyle/>
        <a:p>
          <a:r>
            <a:rPr lang="pt-BR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Giao diện Microsoft Excel 2013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55CB9-D8CC-44AA-8C76-5C068ABA2714}" type="parTrans" cxnId="{B9BD0617-3B68-4D72-8B30-2D96DB3CB12C}">
      <dgm:prSet/>
      <dgm:spPr/>
      <dgm:t>
        <a:bodyPr/>
        <a:lstStyle/>
        <a:p>
          <a:endParaRPr lang="en-US" sz="2600"/>
        </a:p>
      </dgm:t>
    </dgm:pt>
    <dgm:pt modelId="{5911B5D4-8127-488A-8AF2-386F6FA00F02}" type="sibTrans" cxnId="{B9BD0617-3B68-4D72-8B30-2D96DB3CB12C}">
      <dgm:prSet/>
      <dgm:spPr/>
      <dgm:t>
        <a:bodyPr/>
        <a:lstStyle/>
        <a:p>
          <a:endParaRPr lang="en-US" sz="2600"/>
        </a:p>
      </dgm:t>
    </dgm:pt>
    <dgm:pt modelId="{446DD74A-6A2B-45DE-95F7-A97ECEC48D4F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7F52-69BA-42DC-A074-01A42DCE9AD9}" type="parTrans" cxnId="{1C7F8E75-9777-4E8A-91E2-21753F47DA4C}">
      <dgm:prSet/>
      <dgm:spPr/>
      <dgm:t>
        <a:bodyPr/>
        <a:lstStyle/>
        <a:p>
          <a:endParaRPr lang="en-US"/>
        </a:p>
      </dgm:t>
    </dgm:pt>
    <dgm:pt modelId="{A5721407-19E0-49EF-887D-715490C5DCCC}" type="sibTrans" cxnId="{1C7F8E75-9777-4E8A-91E2-21753F47DA4C}">
      <dgm:prSet/>
      <dgm:spPr/>
      <dgm:t>
        <a:bodyPr/>
        <a:lstStyle/>
        <a:p>
          <a:endParaRPr lang="en-US"/>
        </a:p>
      </dgm:t>
    </dgm:pt>
    <dgm:pt modelId="{96E34CAE-31A8-43B1-8F76-AC1B7946964E}">
      <dgm:prSet custT="1"/>
      <dgm:spPr/>
      <dgm:t>
        <a:bodyPr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(Worksheet)</a:t>
          </a:r>
          <a:endParaRPr lang="en-US" sz="1200" dirty="0"/>
        </a:p>
      </dgm:t>
    </dgm:pt>
    <dgm:pt modelId="{E764D62A-E434-4FCB-8193-C3BE06AB06D9}" type="parTrans" cxnId="{B4DC8672-4E25-4F6B-B2B6-7B28FB47868C}">
      <dgm:prSet/>
      <dgm:spPr/>
      <dgm:t>
        <a:bodyPr/>
        <a:lstStyle/>
        <a:p>
          <a:endParaRPr lang="en-US"/>
        </a:p>
      </dgm:t>
    </dgm:pt>
    <dgm:pt modelId="{54A05395-954C-4397-B149-766303511548}" type="sibTrans" cxnId="{B4DC8672-4E25-4F6B-B2B6-7B28FB47868C}">
      <dgm:prSet/>
      <dgm:spPr/>
      <dgm:t>
        <a:bodyPr/>
        <a:lstStyle/>
        <a:p>
          <a:endParaRPr lang="en-US"/>
        </a:p>
      </dgm:t>
    </dgm:pt>
    <dgm:pt modelId="{6313640E-58E2-442C-B354-60AF54F45D29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03127-7277-41BF-81D9-EA1014F327EA}" type="parTrans" cxnId="{740CE692-3C82-4B6A-B77F-E251A8005FDC}">
      <dgm:prSet/>
      <dgm:spPr/>
      <dgm:t>
        <a:bodyPr/>
        <a:lstStyle/>
        <a:p>
          <a:endParaRPr lang="en-US"/>
        </a:p>
      </dgm:t>
    </dgm:pt>
    <dgm:pt modelId="{55AE513B-C855-4E6D-9170-8B6278B65DB9}" type="sibTrans" cxnId="{740CE692-3C82-4B6A-B77F-E251A8005FDC}">
      <dgm:prSet/>
      <dgm:spPr/>
      <dgm:t>
        <a:bodyPr/>
        <a:lstStyle/>
        <a:p>
          <a:endParaRPr lang="en-US"/>
        </a:p>
      </dgm:t>
    </dgm:pt>
    <dgm:pt modelId="{D7A01BD0-8113-426F-A85E-C5925FCF26AF}">
      <dgm:prSet custT="1"/>
      <dgm:spPr/>
      <dgm:t>
        <a:bodyPr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(Workbooks)</a:t>
          </a:r>
          <a:endParaRPr lang="en-US" sz="1600" dirty="0"/>
        </a:p>
      </dgm:t>
    </dgm:pt>
    <dgm:pt modelId="{5E0C9294-D67B-46C3-8966-E3EFD56EE4D4}" type="parTrans" cxnId="{9780ECF3-657E-4DC8-82C4-6B4E72F188A3}">
      <dgm:prSet/>
      <dgm:spPr/>
      <dgm:t>
        <a:bodyPr/>
        <a:lstStyle/>
        <a:p>
          <a:endParaRPr lang="en-US"/>
        </a:p>
      </dgm:t>
    </dgm:pt>
    <dgm:pt modelId="{E9AB2EE8-B27C-47A4-B4E6-54992A8E6FC5}" type="sibTrans" cxnId="{9780ECF3-657E-4DC8-82C4-6B4E72F188A3}">
      <dgm:prSet/>
      <dgm:spPr/>
      <dgm:t>
        <a:bodyPr/>
        <a:lstStyle/>
        <a:p>
          <a:endParaRPr lang="en-US"/>
        </a:p>
      </dgm:t>
    </dgm:pt>
    <dgm:pt modelId="{10C8224C-9860-4433-A3B1-42BF8B6AE9D1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D943A-CF37-4E12-B4C6-3578A572E863}" type="parTrans" cxnId="{D2D728AF-D10F-4BB1-9D54-616806F2DAFE}">
      <dgm:prSet/>
      <dgm:spPr/>
      <dgm:t>
        <a:bodyPr/>
        <a:lstStyle/>
        <a:p>
          <a:endParaRPr lang="en-US"/>
        </a:p>
      </dgm:t>
    </dgm:pt>
    <dgm:pt modelId="{A755113C-1DC1-4A61-8BA1-A744CBBD7AED}" type="sibTrans" cxnId="{D2D728AF-D10F-4BB1-9D54-616806F2DAFE}">
      <dgm:prSet/>
      <dgm:spPr/>
      <dgm:t>
        <a:bodyPr/>
        <a:lstStyle/>
        <a:p>
          <a:endParaRPr lang="en-US"/>
        </a:p>
      </dgm:t>
    </dgm:pt>
    <dgm:pt modelId="{1B246DD4-7814-4D5E-ABC0-54D7B60870ED}">
      <dgm:prSet custT="1"/>
      <dgm:spPr/>
      <dgm:t>
        <a:bodyPr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trính</a:t>
          </a:r>
          <a:endParaRPr lang="en-US" sz="1600" dirty="0"/>
        </a:p>
      </dgm:t>
    </dgm:pt>
    <dgm:pt modelId="{7D557A8A-D580-4FF4-A2DB-F7FD3C127785}" type="parTrans" cxnId="{D381EBF0-DB6E-4850-BE9F-D829EFFF814E}">
      <dgm:prSet/>
      <dgm:spPr/>
      <dgm:t>
        <a:bodyPr/>
        <a:lstStyle/>
        <a:p>
          <a:endParaRPr lang="en-US"/>
        </a:p>
      </dgm:t>
    </dgm:pt>
    <dgm:pt modelId="{AB76FAA2-BAFA-4B1C-A68C-4D6015CC4488}" type="sibTrans" cxnId="{D381EBF0-DB6E-4850-BE9F-D829EFFF814E}">
      <dgm:prSet/>
      <dgm:spPr/>
      <dgm:t>
        <a:bodyPr/>
        <a:lstStyle/>
        <a:p>
          <a:endParaRPr lang="en-US"/>
        </a:p>
      </dgm:t>
    </dgm:pt>
    <dgm:pt modelId="{C7FCA99D-86B9-4352-9213-2FB0ECF0628B}" type="pres">
      <dgm:prSet presAssocID="{EA30E311-3EC5-4EA4-9119-630F7F098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A88BB-5ECB-4CFC-A681-02112C1CE16C}" type="pres">
      <dgm:prSet presAssocID="{D3862C76-81CB-4AF0-8E10-710969F6CC54}" presName="linNode" presStyleCnt="0"/>
      <dgm:spPr/>
    </dgm:pt>
    <dgm:pt modelId="{20E09EA1-CDA3-40EE-BCA8-B0E5DC34AC9C}" type="pres">
      <dgm:prSet presAssocID="{D3862C76-81CB-4AF0-8E10-710969F6CC54}" presName="parentShp" presStyleLbl="node1" presStyleIdx="0" presStyleCnt="6" custScaleX="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ED186-6D4A-4C96-BBD1-7D9DF1EAFD50}" type="pres">
      <dgm:prSet presAssocID="{D3862C76-81CB-4AF0-8E10-710969F6CC54}" presName="childShp" presStyleLbl="bgAccFollowNode1" presStyleIdx="0" presStyleCnt="6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A22F-C6FF-4DD5-98EE-93E1757ADE36}" type="pres">
      <dgm:prSet presAssocID="{D090BC48-CCCA-4DEC-9C6A-FC39F1EF1222}" presName="spacing" presStyleCnt="0"/>
      <dgm:spPr/>
    </dgm:pt>
    <dgm:pt modelId="{64D70FC8-1D68-46B2-8A2E-8D1C0C0901DB}" type="pres">
      <dgm:prSet presAssocID="{48D15A76-6332-4D6D-8C6E-6FBB3BD28715}" presName="linNode" presStyleCnt="0"/>
      <dgm:spPr/>
    </dgm:pt>
    <dgm:pt modelId="{C4A8337B-973E-4211-A1BC-434C076692C0}" type="pres">
      <dgm:prSet presAssocID="{48D15A76-6332-4D6D-8C6E-6FBB3BD28715}" presName="parentShp" presStyleLbl="node1" presStyleIdx="1" presStyleCnt="6" custScaleX="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34942-16D9-4968-B8C6-927DB7D64D9C}" type="pres">
      <dgm:prSet presAssocID="{48D15A76-6332-4D6D-8C6E-6FBB3BD28715}" presName="childShp" presStyleLbl="bgAccFollowNode1" presStyleIdx="1" presStyleCnt="6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3B59-42B7-4CB5-BBC2-5C87C0142357}" type="pres">
      <dgm:prSet presAssocID="{6B87456B-018E-4576-A671-C7E9AA915832}" presName="spacing" presStyleCnt="0"/>
      <dgm:spPr/>
    </dgm:pt>
    <dgm:pt modelId="{8B53C0F2-E176-4E3C-BAAA-2F9E49C5AD75}" type="pres">
      <dgm:prSet presAssocID="{9F8EC031-6AFD-4FB4-A593-379F2D80BCD3}" presName="linNode" presStyleCnt="0"/>
      <dgm:spPr/>
    </dgm:pt>
    <dgm:pt modelId="{C4BE91D6-1EE0-4E4D-BB69-9D57C2B1C5BB}" type="pres">
      <dgm:prSet presAssocID="{9F8EC031-6AFD-4FB4-A593-379F2D80BCD3}" presName="parentShp" presStyleLbl="node1" presStyleIdx="2" presStyleCnt="6" custScaleX="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1AA31-A224-4AD6-B808-B71955D10EF6}" type="pres">
      <dgm:prSet presAssocID="{9F8EC031-6AFD-4FB4-A593-379F2D80BCD3}" presName="childShp" presStyleLbl="bgAccFollowNode1" presStyleIdx="2" presStyleCnt="6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8A1B5-A910-411B-91E4-45E026A841B1}" type="pres">
      <dgm:prSet presAssocID="{46AC571A-D3EC-42D9-800D-A95FC2BAFFDC}" presName="spacing" presStyleCnt="0"/>
      <dgm:spPr/>
    </dgm:pt>
    <dgm:pt modelId="{98076669-E83C-4516-9099-43A0654CEB41}" type="pres">
      <dgm:prSet presAssocID="{446DD74A-6A2B-45DE-95F7-A97ECEC48D4F}" presName="linNode" presStyleCnt="0"/>
      <dgm:spPr/>
    </dgm:pt>
    <dgm:pt modelId="{D95AC4A5-B2F0-43FF-A2C6-9AD3DFC0D103}" type="pres">
      <dgm:prSet presAssocID="{446DD74A-6A2B-45DE-95F7-A97ECEC48D4F}" presName="parentShp" presStyleLbl="node1" presStyleIdx="3" presStyleCnt="6" custScaleX="25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8D4E5-DCEB-468A-8357-9D1F4422E58B}" type="pres">
      <dgm:prSet presAssocID="{446DD74A-6A2B-45DE-95F7-A97ECEC48D4F}" presName="childShp" presStyleLbl="bgAccFollowNode1" presStyleIdx="3" presStyleCnt="6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9ACCD-F58A-45DA-8261-B121CBF9B056}" type="pres">
      <dgm:prSet presAssocID="{A5721407-19E0-49EF-887D-715490C5DCCC}" presName="spacing" presStyleCnt="0"/>
      <dgm:spPr/>
    </dgm:pt>
    <dgm:pt modelId="{A7C2D6EE-A7BD-4B6B-A510-99AC84DA2AD3}" type="pres">
      <dgm:prSet presAssocID="{6313640E-58E2-442C-B354-60AF54F45D29}" presName="linNode" presStyleCnt="0"/>
      <dgm:spPr/>
    </dgm:pt>
    <dgm:pt modelId="{95FC561F-DD88-4FB3-9617-00B4057BBFE6}" type="pres">
      <dgm:prSet presAssocID="{6313640E-58E2-442C-B354-60AF54F45D29}" presName="parentShp" presStyleLbl="node1" presStyleIdx="4" presStyleCnt="6" custScaleX="25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293EC-C538-44C7-A369-27DC9D4266F2}" type="pres">
      <dgm:prSet presAssocID="{6313640E-58E2-442C-B354-60AF54F45D29}" presName="childShp" presStyleLbl="bgAccFollowNode1" presStyleIdx="4" presStyleCnt="6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16B9F-8EE3-403D-B92C-EA8C6E6B2B0E}" type="pres">
      <dgm:prSet presAssocID="{55AE513B-C855-4E6D-9170-8B6278B65DB9}" presName="spacing" presStyleCnt="0"/>
      <dgm:spPr/>
    </dgm:pt>
    <dgm:pt modelId="{739D0F33-5231-4E4A-8D53-FFB4202A0013}" type="pres">
      <dgm:prSet presAssocID="{10C8224C-9860-4433-A3B1-42BF8B6AE9D1}" presName="linNode" presStyleCnt="0"/>
      <dgm:spPr/>
    </dgm:pt>
    <dgm:pt modelId="{6DEEF12F-EDDB-408A-B2B9-6032C13551F9}" type="pres">
      <dgm:prSet presAssocID="{10C8224C-9860-4433-A3B1-42BF8B6AE9D1}" presName="parentShp" presStyleLbl="node1" presStyleIdx="5" presStyleCnt="6" custScaleX="25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7ACB7-176F-4881-B79E-9061C98690E6}" type="pres">
      <dgm:prSet presAssocID="{10C8224C-9860-4433-A3B1-42BF8B6AE9D1}" presName="childShp" presStyleLbl="bgAccFollowNode1" presStyleIdx="5" presStyleCnt="6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646CF1-49B2-47B1-82D5-ECAE5CB1C956}" srcId="{EA30E311-3EC5-4EA4-9119-630F7F098399}" destId="{9F8EC031-6AFD-4FB4-A593-379F2D80BCD3}" srcOrd="2" destOrd="0" parTransId="{F071B15D-FC79-48DA-A9E3-DE079276A71D}" sibTransId="{46AC571A-D3EC-42D9-800D-A95FC2BAFFDC}"/>
    <dgm:cxn modelId="{B9BD0617-3B68-4D72-8B30-2D96DB3CB12C}" srcId="{9F8EC031-6AFD-4FB4-A593-379F2D80BCD3}" destId="{E6502CF0-370C-48A0-81A5-7711F4398821}" srcOrd="0" destOrd="0" parTransId="{F4F55CB9-D8CC-44AA-8C76-5C068ABA2714}" sibTransId="{5911B5D4-8127-488A-8AF2-386F6FA00F02}"/>
    <dgm:cxn modelId="{F1D49282-EE2F-4B41-B792-2ED9AB5BD037}" type="presOf" srcId="{10C8224C-9860-4433-A3B1-42BF8B6AE9D1}" destId="{6DEEF12F-EDDB-408A-B2B9-6032C13551F9}" srcOrd="0" destOrd="0" presId="urn:microsoft.com/office/officeart/2005/8/layout/vList6"/>
    <dgm:cxn modelId="{B4DC8672-4E25-4F6B-B2B6-7B28FB47868C}" srcId="{446DD74A-6A2B-45DE-95F7-A97ECEC48D4F}" destId="{96E34CAE-31A8-43B1-8F76-AC1B7946964E}" srcOrd="0" destOrd="0" parTransId="{E764D62A-E434-4FCB-8193-C3BE06AB06D9}" sibTransId="{54A05395-954C-4397-B149-766303511548}"/>
    <dgm:cxn modelId="{9780ECF3-657E-4DC8-82C4-6B4E72F188A3}" srcId="{6313640E-58E2-442C-B354-60AF54F45D29}" destId="{D7A01BD0-8113-426F-A85E-C5925FCF26AF}" srcOrd="0" destOrd="0" parTransId="{5E0C9294-D67B-46C3-8966-E3EFD56EE4D4}" sibTransId="{E9AB2EE8-B27C-47A4-B4E6-54992A8E6FC5}"/>
    <dgm:cxn modelId="{5B1F1B9A-0292-4779-ADFA-6CD1781FFAD5}" type="presOf" srcId="{9F8EC031-6AFD-4FB4-A593-379F2D80BCD3}" destId="{C4BE91D6-1EE0-4E4D-BB69-9D57C2B1C5BB}" srcOrd="0" destOrd="0" presId="urn:microsoft.com/office/officeart/2005/8/layout/vList6"/>
    <dgm:cxn modelId="{87243A5D-C202-42AC-82FE-72344A3F7C38}" type="presOf" srcId="{CB05B03E-1978-48E3-A4AC-0CF86C8516EA}" destId="{E15ED186-6D4A-4C96-BBD1-7D9DF1EAFD50}" srcOrd="0" destOrd="0" presId="urn:microsoft.com/office/officeart/2005/8/layout/vList6"/>
    <dgm:cxn modelId="{E6020B73-1CB9-4A5A-9851-DA22011073D2}" type="presOf" srcId="{96E34CAE-31A8-43B1-8F76-AC1B7946964E}" destId="{3058D4E5-DCEB-468A-8357-9D1F4422E58B}" srcOrd="0" destOrd="0" presId="urn:microsoft.com/office/officeart/2005/8/layout/vList6"/>
    <dgm:cxn modelId="{C55965AA-B89F-4DF2-A8D0-2601B3B808EA}" type="presOf" srcId="{E6502CF0-370C-48A0-81A5-7711F4398821}" destId="{10C1AA31-A224-4AD6-B808-B71955D10EF6}" srcOrd="0" destOrd="0" presId="urn:microsoft.com/office/officeart/2005/8/layout/vList6"/>
    <dgm:cxn modelId="{F829FF24-F67B-47C8-83FF-53AC76CFF74D}" srcId="{EA30E311-3EC5-4EA4-9119-630F7F098399}" destId="{48D15A76-6332-4D6D-8C6E-6FBB3BD28715}" srcOrd="1" destOrd="0" parTransId="{26DFFCB1-CF33-4133-9568-216387447B76}" sibTransId="{6B87456B-018E-4576-A671-C7E9AA915832}"/>
    <dgm:cxn modelId="{D2D728AF-D10F-4BB1-9D54-616806F2DAFE}" srcId="{EA30E311-3EC5-4EA4-9119-630F7F098399}" destId="{10C8224C-9860-4433-A3B1-42BF8B6AE9D1}" srcOrd="5" destOrd="0" parTransId="{2E9D943A-CF37-4E12-B4C6-3578A572E863}" sibTransId="{A755113C-1DC1-4A61-8BA1-A744CBBD7AED}"/>
    <dgm:cxn modelId="{EB2643E3-2E15-4A98-A2C7-651D4DC8217D}" type="presOf" srcId="{EA30E311-3EC5-4EA4-9119-630F7F098399}" destId="{C7FCA99D-86B9-4352-9213-2FB0ECF0628B}" srcOrd="0" destOrd="0" presId="urn:microsoft.com/office/officeart/2005/8/layout/vList6"/>
    <dgm:cxn modelId="{1348CA69-6F7E-4305-839D-72EDDAFDEC1C}" srcId="{EA30E311-3EC5-4EA4-9119-630F7F098399}" destId="{D3862C76-81CB-4AF0-8E10-710969F6CC54}" srcOrd="0" destOrd="0" parTransId="{EE204451-EC54-434E-ADB0-EB408FDE7F37}" sibTransId="{D090BC48-CCCA-4DEC-9C6A-FC39F1EF1222}"/>
    <dgm:cxn modelId="{A1C2D605-CCD9-41CE-BE9F-293B82AFCEDD}" type="presOf" srcId="{D3862C76-81CB-4AF0-8E10-710969F6CC54}" destId="{20E09EA1-CDA3-40EE-BCA8-B0E5DC34AC9C}" srcOrd="0" destOrd="0" presId="urn:microsoft.com/office/officeart/2005/8/layout/vList6"/>
    <dgm:cxn modelId="{73D6B4F1-320E-4707-BFDF-82B3FDA13367}" type="presOf" srcId="{D7A01BD0-8113-426F-A85E-C5925FCF26AF}" destId="{BF9293EC-C538-44C7-A369-27DC9D4266F2}" srcOrd="0" destOrd="0" presId="urn:microsoft.com/office/officeart/2005/8/layout/vList6"/>
    <dgm:cxn modelId="{D381EBF0-DB6E-4850-BE9F-D829EFFF814E}" srcId="{10C8224C-9860-4433-A3B1-42BF8B6AE9D1}" destId="{1B246DD4-7814-4D5E-ABC0-54D7B60870ED}" srcOrd="0" destOrd="0" parTransId="{7D557A8A-D580-4FF4-A2DB-F7FD3C127785}" sibTransId="{AB76FAA2-BAFA-4B1C-A68C-4D6015CC4488}"/>
    <dgm:cxn modelId="{BEDC5E4F-CE51-4A21-AB5F-CB896C06F4AF}" srcId="{D3862C76-81CB-4AF0-8E10-710969F6CC54}" destId="{CB05B03E-1978-48E3-A4AC-0CF86C8516EA}" srcOrd="0" destOrd="0" parTransId="{FEF0E268-5D2C-411A-9DD6-7A2C8C38E491}" sibTransId="{EFED8942-5C1E-427B-BBE3-292425A95D11}"/>
    <dgm:cxn modelId="{6A2DA436-CD16-496E-A81F-E0B66AF891BA}" srcId="{48D15A76-6332-4D6D-8C6E-6FBB3BD28715}" destId="{B98ED6CA-FCD3-4EA0-92A6-AF0863F80B39}" srcOrd="0" destOrd="0" parTransId="{BCAC8976-2508-4A97-A9ED-DB860282D386}" sibTransId="{8456D515-D071-485D-939B-3AE1617C2418}"/>
    <dgm:cxn modelId="{740CE692-3C82-4B6A-B77F-E251A8005FDC}" srcId="{EA30E311-3EC5-4EA4-9119-630F7F098399}" destId="{6313640E-58E2-442C-B354-60AF54F45D29}" srcOrd="4" destOrd="0" parTransId="{53103127-7277-41BF-81D9-EA1014F327EA}" sibTransId="{55AE513B-C855-4E6D-9170-8B6278B65DB9}"/>
    <dgm:cxn modelId="{BAB19A89-5BC8-4E14-BA19-EBD82D6EB8C5}" type="presOf" srcId="{1B246DD4-7814-4D5E-ABC0-54D7B60870ED}" destId="{3887ACB7-176F-4881-B79E-9061C98690E6}" srcOrd="0" destOrd="0" presId="urn:microsoft.com/office/officeart/2005/8/layout/vList6"/>
    <dgm:cxn modelId="{F0B2148B-3841-4A05-9213-7780417977E3}" type="presOf" srcId="{6313640E-58E2-442C-B354-60AF54F45D29}" destId="{95FC561F-DD88-4FB3-9617-00B4057BBFE6}" srcOrd="0" destOrd="0" presId="urn:microsoft.com/office/officeart/2005/8/layout/vList6"/>
    <dgm:cxn modelId="{814D6304-B517-477F-8948-F25B2011D2AF}" type="presOf" srcId="{48D15A76-6332-4D6D-8C6E-6FBB3BD28715}" destId="{C4A8337B-973E-4211-A1BC-434C076692C0}" srcOrd="0" destOrd="0" presId="urn:microsoft.com/office/officeart/2005/8/layout/vList6"/>
    <dgm:cxn modelId="{721925E3-F9BB-4C9D-AD33-0178D0787B07}" type="presOf" srcId="{446DD74A-6A2B-45DE-95F7-A97ECEC48D4F}" destId="{D95AC4A5-B2F0-43FF-A2C6-9AD3DFC0D103}" srcOrd="0" destOrd="0" presId="urn:microsoft.com/office/officeart/2005/8/layout/vList6"/>
    <dgm:cxn modelId="{1C7F8E75-9777-4E8A-91E2-21753F47DA4C}" srcId="{EA30E311-3EC5-4EA4-9119-630F7F098399}" destId="{446DD74A-6A2B-45DE-95F7-A97ECEC48D4F}" srcOrd="3" destOrd="0" parTransId="{BC307F52-69BA-42DC-A074-01A42DCE9AD9}" sibTransId="{A5721407-19E0-49EF-887D-715490C5DCCC}"/>
    <dgm:cxn modelId="{E6F2874C-94B6-4FA1-AED0-FE4096CC43D8}" type="presOf" srcId="{B98ED6CA-FCD3-4EA0-92A6-AF0863F80B39}" destId="{B2734942-16D9-4968-B8C6-927DB7D64D9C}" srcOrd="0" destOrd="0" presId="urn:microsoft.com/office/officeart/2005/8/layout/vList6"/>
    <dgm:cxn modelId="{52C18411-86B5-4844-A95D-1D98C68D5486}" type="presParOf" srcId="{C7FCA99D-86B9-4352-9213-2FB0ECF0628B}" destId="{C9FA88BB-5ECB-4CFC-A681-02112C1CE16C}" srcOrd="0" destOrd="0" presId="urn:microsoft.com/office/officeart/2005/8/layout/vList6"/>
    <dgm:cxn modelId="{7149DA7E-9695-4D82-95FC-AEA04196EF34}" type="presParOf" srcId="{C9FA88BB-5ECB-4CFC-A681-02112C1CE16C}" destId="{20E09EA1-CDA3-40EE-BCA8-B0E5DC34AC9C}" srcOrd="0" destOrd="0" presId="urn:microsoft.com/office/officeart/2005/8/layout/vList6"/>
    <dgm:cxn modelId="{90E99F77-24C9-4F36-AEBA-0F3B1D9D5B41}" type="presParOf" srcId="{C9FA88BB-5ECB-4CFC-A681-02112C1CE16C}" destId="{E15ED186-6D4A-4C96-BBD1-7D9DF1EAFD50}" srcOrd="1" destOrd="0" presId="urn:microsoft.com/office/officeart/2005/8/layout/vList6"/>
    <dgm:cxn modelId="{54156A21-CCF6-4644-B43B-32CC2B068DC7}" type="presParOf" srcId="{C7FCA99D-86B9-4352-9213-2FB0ECF0628B}" destId="{F892A22F-C6FF-4DD5-98EE-93E1757ADE36}" srcOrd="1" destOrd="0" presId="urn:microsoft.com/office/officeart/2005/8/layout/vList6"/>
    <dgm:cxn modelId="{D107345F-8C71-4191-9D7F-D66314967B78}" type="presParOf" srcId="{C7FCA99D-86B9-4352-9213-2FB0ECF0628B}" destId="{64D70FC8-1D68-46B2-8A2E-8D1C0C0901DB}" srcOrd="2" destOrd="0" presId="urn:microsoft.com/office/officeart/2005/8/layout/vList6"/>
    <dgm:cxn modelId="{39640AF8-F409-457B-8756-109B82456F5B}" type="presParOf" srcId="{64D70FC8-1D68-46B2-8A2E-8D1C0C0901DB}" destId="{C4A8337B-973E-4211-A1BC-434C076692C0}" srcOrd="0" destOrd="0" presId="urn:microsoft.com/office/officeart/2005/8/layout/vList6"/>
    <dgm:cxn modelId="{793081E6-2AE8-42B5-BBE1-94B1CCB104CB}" type="presParOf" srcId="{64D70FC8-1D68-46B2-8A2E-8D1C0C0901DB}" destId="{B2734942-16D9-4968-B8C6-927DB7D64D9C}" srcOrd="1" destOrd="0" presId="urn:microsoft.com/office/officeart/2005/8/layout/vList6"/>
    <dgm:cxn modelId="{5C653A86-FD05-43FB-859A-7C1B9F149FA5}" type="presParOf" srcId="{C7FCA99D-86B9-4352-9213-2FB0ECF0628B}" destId="{B0473B59-42B7-4CB5-BBC2-5C87C0142357}" srcOrd="3" destOrd="0" presId="urn:microsoft.com/office/officeart/2005/8/layout/vList6"/>
    <dgm:cxn modelId="{2169B5CB-898A-4C20-A296-8B19AB9CC95C}" type="presParOf" srcId="{C7FCA99D-86B9-4352-9213-2FB0ECF0628B}" destId="{8B53C0F2-E176-4E3C-BAAA-2F9E49C5AD75}" srcOrd="4" destOrd="0" presId="urn:microsoft.com/office/officeart/2005/8/layout/vList6"/>
    <dgm:cxn modelId="{DB420F1E-FE54-434B-84D0-571493FB7E02}" type="presParOf" srcId="{8B53C0F2-E176-4E3C-BAAA-2F9E49C5AD75}" destId="{C4BE91D6-1EE0-4E4D-BB69-9D57C2B1C5BB}" srcOrd="0" destOrd="0" presId="urn:microsoft.com/office/officeart/2005/8/layout/vList6"/>
    <dgm:cxn modelId="{AD563D8E-2133-423D-9966-73C402BA2C6E}" type="presParOf" srcId="{8B53C0F2-E176-4E3C-BAAA-2F9E49C5AD75}" destId="{10C1AA31-A224-4AD6-B808-B71955D10EF6}" srcOrd="1" destOrd="0" presId="urn:microsoft.com/office/officeart/2005/8/layout/vList6"/>
    <dgm:cxn modelId="{B6056692-45BE-4547-854E-7BCB9075F1F7}" type="presParOf" srcId="{C7FCA99D-86B9-4352-9213-2FB0ECF0628B}" destId="{5DE8A1B5-A910-411B-91E4-45E026A841B1}" srcOrd="5" destOrd="0" presId="urn:microsoft.com/office/officeart/2005/8/layout/vList6"/>
    <dgm:cxn modelId="{FFB5DB51-F42A-4D0A-A539-8919F754A83E}" type="presParOf" srcId="{C7FCA99D-86B9-4352-9213-2FB0ECF0628B}" destId="{98076669-E83C-4516-9099-43A0654CEB41}" srcOrd="6" destOrd="0" presId="urn:microsoft.com/office/officeart/2005/8/layout/vList6"/>
    <dgm:cxn modelId="{A9392187-03ED-4EA9-904B-8E65E5CBD9DC}" type="presParOf" srcId="{98076669-E83C-4516-9099-43A0654CEB41}" destId="{D95AC4A5-B2F0-43FF-A2C6-9AD3DFC0D103}" srcOrd="0" destOrd="0" presId="urn:microsoft.com/office/officeart/2005/8/layout/vList6"/>
    <dgm:cxn modelId="{64722D2C-B9EC-4525-954D-593AE7DA763F}" type="presParOf" srcId="{98076669-E83C-4516-9099-43A0654CEB41}" destId="{3058D4E5-DCEB-468A-8357-9D1F4422E58B}" srcOrd="1" destOrd="0" presId="urn:microsoft.com/office/officeart/2005/8/layout/vList6"/>
    <dgm:cxn modelId="{45D9AEA7-3852-4B5D-A7C1-82757C3D370D}" type="presParOf" srcId="{C7FCA99D-86B9-4352-9213-2FB0ECF0628B}" destId="{3EB9ACCD-F58A-45DA-8261-B121CBF9B056}" srcOrd="7" destOrd="0" presId="urn:microsoft.com/office/officeart/2005/8/layout/vList6"/>
    <dgm:cxn modelId="{3955D64B-463A-40B4-B011-0C07BBB3F848}" type="presParOf" srcId="{C7FCA99D-86B9-4352-9213-2FB0ECF0628B}" destId="{A7C2D6EE-A7BD-4B6B-A510-99AC84DA2AD3}" srcOrd="8" destOrd="0" presId="urn:microsoft.com/office/officeart/2005/8/layout/vList6"/>
    <dgm:cxn modelId="{98D2E898-0E28-4D23-B4A9-1D17750EB259}" type="presParOf" srcId="{A7C2D6EE-A7BD-4B6B-A510-99AC84DA2AD3}" destId="{95FC561F-DD88-4FB3-9617-00B4057BBFE6}" srcOrd="0" destOrd="0" presId="urn:microsoft.com/office/officeart/2005/8/layout/vList6"/>
    <dgm:cxn modelId="{B59944D8-7977-4B5D-9615-B707546C069F}" type="presParOf" srcId="{A7C2D6EE-A7BD-4B6B-A510-99AC84DA2AD3}" destId="{BF9293EC-C538-44C7-A369-27DC9D4266F2}" srcOrd="1" destOrd="0" presId="urn:microsoft.com/office/officeart/2005/8/layout/vList6"/>
    <dgm:cxn modelId="{CEA673EE-760E-44DC-A280-E982D0D37EC8}" type="presParOf" srcId="{C7FCA99D-86B9-4352-9213-2FB0ECF0628B}" destId="{C0016B9F-8EE3-403D-B92C-EA8C6E6B2B0E}" srcOrd="9" destOrd="0" presId="urn:microsoft.com/office/officeart/2005/8/layout/vList6"/>
    <dgm:cxn modelId="{AB702849-A171-45FB-8343-C6FE83B6250B}" type="presParOf" srcId="{C7FCA99D-86B9-4352-9213-2FB0ECF0628B}" destId="{739D0F33-5231-4E4A-8D53-FFB4202A0013}" srcOrd="10" destOrd="0" presId="urn:microsoft.com/office/officeart/2005/8/layout/vList6"/>
    <dgm:cxn modelId="{6ABDDCDF-40C4-4ECB-8D86-1E785418C663}" type="presParOf" srcId="{739D0F33-5231-4E4A-8D53-FFB4202A0013}" destId="{6DEEF12F-EDDB-408A-B2B9-6032C13551F9}" srcOrd="0" destOrd="0" presId="urn:microsoft.com/office/officeart/2005/8/layout/vList6"/>
    <dgm:cxn modelId="{85744FC6-C1A2-4CFE-B773-E83B2802C58A}" type="presParOf" srcId="{739D0F33-5231-4E4A-8D53-FFB4202A0013}" destId="{3887ACB7-176F-4881-B79E-9061C98690E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D186-6D4A-4C96-BBD1-7D9DF1EAFD50}">
      <dsp:nvSpPr>
        <dsp:cNvPr id="0" name=""/>
        <dsp:cNvSpPr/>
      </dsp:nvSpPr>
      <dsp:spPr>
        <a:xfrm>
          <a:off x="1889097" y="534"/>
          <a:ext cx="6766557" cy="6739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9097" y="84773"/>
        <a:ext cx="6513840" cy="505434"/>
      </dsp:txXfrm>
    </dsp:sp>
    <dsp:sp modelId="{20E09EA1-CDA3-40EE-BCA8-B0E5DC34AC9C}">
      <dsp:nvSpPr>
        <dsp:cNvPr id="0" name=""/>
        <dsp:cNvSpPr/>
      </dsp:nvSpPr>
      <dsp:spPr>
        <a:xfrm>
          <a:off x="919481" y="534"/>
          <a:ext cx="969616" cy="67391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2379" y="33432"/>
        <a:ext cx="903820" cy="608116"/>
      </dsp:txXfrm>
    </dsp:sp>
    <dsp:sp modelId="{B2734942-16D9-4968-B8C6-927DB7D64D9C}">
      <dsp:nvSpPr>
        <dsp:cNvPr id="0" name=""/>
        <dsp:cNvSpPr/>
      </dsp:nvSpPr>
      <dsp:spPr>
        <a:xfrm>
          <a:off x="1889097" y="741838"/>
          <a:ext cx="6766557" cy="6739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Excel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9097" y="826077"/>
        <a:ext cx="6513840" cy="505434"/>
      </dsp:txXfrm>
    </dsp:sp>
    <dsp:sp modelId="{C4A8337B-973E-4211-A1BC-434C076692C0}">
      <dsp:nvSpPr>
        <dsp:cNvPr id="0" name=""/>
        <dsp:cNvSpPr/>
      </dsp:nvSpPr>
      <dsp:spPr>
        <a:xfrm>
          <a:off x="919481" y="741838"/>
          <a:ext cx="969616" cy="67391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2379" y="774736"/>
        <a:ext cx="903820" cy="608116"/>
      </dsp:txXfrm>
    </dsp:sp>
    <dsp:sp modelId="{10C1AA31-A224-4AD6-B808-B71955D10EF6}">
      <dsp:nvSpPr>
        <dsp:cNvPr id="0" name=""/>
        <dsp:cNvSpPr/>
      </dsp:nvSpPr>
      <dsp:spPr>
        <a:xfrm>
          <a:off x="1889097" y="1483142"/>
          <a:ext cx="6766557" cy="6739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Giao diện Microsoft Excel 2013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9097" y="1567381"/>
        <a:ext cx="6513840" cy="505434"/>
      </dsp:txXfrm>
    </dsp:sp>
    <dsp:sp modelId="{C4BE91D6-1EE0-4E4D-BB69-9D57C2B1C5BB}">
      <dsp:nvSpPr>
        <dsp:cNvPr id="0" name=""/>
        <dsp:cNvSpPr/>
      </dsp:nvSpPr>
      <dsp:spPr>
        <a:xfrm>
          <a:off x="919481" y="1483142"/>
          <a:ext cx="969616" cy="67391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2379" y="1516040"/>
        <a:ext cx="903820" cy="608116"/>
      </dsp:txXfrm>
    </dsp:sp>
    <dsp:sp modelId="{3058D4E5-DCEB-468A-8357-9D1F4422E58B}">
      <dsp:nvSpPr>
        <dsp:cNvPr id="0" name=""/>
        <dsp:cNvSpPr/>
      </dsp:nvSpPr>
      <dsp:spPr>
        <a:xfrm>
          <a:off x="1888925" y="2224445"/>
          <a:ext cx="6766557" cy="6739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(Worksheet)</a:t>
          </a:r>
          <a:endParaRPr lang="en-US" sz="1200" kern="1200" dirty="0"/>
        </a:p>
      </dsp:txBody>
      <dsp:txXfrm>
        <a:off x="1888925" y="2308684"/>
        <a:ext cx="6513840" cy="505434"/>
      </dsp:txXfrm>
    </dsp:sp>
    <dsp:sp modelId="{D95AC4A5-B2F0-43FF-A2C6-9AD3DFC0D103}">
      <dsp:nvSpPr>
        <dsp:cNvPr id="0" name=""/>
        <dsp:cNvSpPr/>
      </dsp:nvSpPr>
      <dsp:spPr>
        <a:xfrm>
          <a:off x="919653" y="2224445"/>
          <a:ext cx="969271" cy="67391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2551" y="2257343"/>
        <a:ext cx="903475" cy="608116"/>
      </dsp:txXfrm>
    </dsp:sp>
    <dsp:sp modelId="{BF9293EC-C538-44C7-A369-27DC9D4266F2}">
      <dsp:nvSpPr>
        <dsp:cNvPr id="0" name=""/>
        <dsp:cNvSpPr/>
      </dsp:nvSpPr>
      <dsp:spPr>
        <a:xfrm>
          <a:off x="1888925" y="2965749"/>
          <a:ext cx="6766557" cy="6739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(Workbooks)</a:t>
          </a:r>
          <a:endParaRPr lang="en-US" sz="1600" kern="1200" dirty="0"/>
        </a:p>
      </dsp:txBody>
      <dsp:txXfrm>
        <a:off x="1888925" y="3049988"/>
        <a:ext cx="6513840" cy="505434"/>
      </dsp:txXfrm>
    </dsp:sp>
    <dsp:sp modelId="{95FC561F-DD88-4FB3-9617-00B4057BBFE6}">
      <dsp:nvSpPr>
        <dsp:cNvPr id="0" name=""/>
        <dsp:cNvSpPr/>
      </dsp:nvSpPr>
      <dsp:spPr>
        <a:xfrm>
          <a:off x="919653" y="2965749"/>
          <a:ext cx="969271" cy="67391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2551" y="2998647"/>
        <a:ext cx="903475" cy="608116"/>
      </dsp:txXfrm>
    </dsp:sp>
    <dsp:sp modelId="{3887ACB7-176F-4881-B79E-9061C98690E6}">
      <dsp:nvSpPr>
        <dsp:cNvPr id="0" name=""/>
        <dsp:cNvSpPr/>
      </dsp:nvSpPr>
      <dsp:spPr>
        <a:xfrm>
          <a:off x="1888925" y="3707052"/>
          <a:ext cx="6766557" cy="6739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trính</a:t>
          </a:r>
          <a:endParaRPr lang="en-US" sz="1600" kern="1200" dirty="0"/>
        </a:p>
      </dsp:txBody>
      <dsp:txXfrm>
        <a:off x="1888925" y="3791291"/>
        <a:ext cx="6513840" cy="505434"/>
      </dsp:txXfrm>
    </dsp:sp>
    <dsp:sp modelId="{6DEEF12F-EDDB-408A-B2B9-6032C13551F9}">
      <dsp:nvSpPr>
        <dsp:cNvPr id="0" name=""/>
        <dsp:cNvSpPr/>
      </dsp:nvSpPr>
      <dsp:spPr>
        <a:xfrm>
          <a:off x="919653" y="3707052"/>
          <a:ext cx="969271" cy="67391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2551" y="3739950"/>
        <a:ext cx="903475" cy="608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26533-136C-4518-AC3D-F92DFD174A4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8D34-C20C-4FE6-AAC2-090C025A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9595" y="1738252"/>
            <a:ext cx="8016213" cy="1303438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9595" y="3367676"/>
            <a:ext cx="7946143" cy="9144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08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9347200" cy="711200"/>
          </a:xfrm>
        </p:spPr>
        <p:txBody>
          <a:bodyPr/>
          <a:lstStyle>
            <a:lvl1pPr>
              <a:defRPr b="0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498600"/>
            <a:ext cx="109728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E4649401-5A6F-41E4-92AD-904948776879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04339AEA-70FA-4DC9-AE4E-8A580CDA5F34}" type="datetime1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D2B1FFB5-B2E6-46C7-B501-D6288C06D25B}" type="datetime1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A600047-B3D0-48CA-BAD8-5B031746D7A7}" type="datetime1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7409" y="6324599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141117"/>
            <a:ext cx="10972800" cy="4989737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solidFill>
                  <a:schemeClr val="tx1"/>
                </a:solidFill>
                <a:latin typeface="+mn-lt"/>
                <a:cs typeface="Segoe Light"/>
              </a:defRPr>
            </a:lvl1pPr>
            <a:lvl2pPr marL="1066773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latin typeface="+mn-lt"/>
                <a:cs typeface="Segoe Light"/>
              </a:defRPr>
            </a:lvl2pPr>
            <a:lvl3pPr marL="1676358" indent="-457189">
              <a:buClr>
                <a:srgbClr val="0081C4"/>
              </a:buClr>
              <a:buSzPct val="70000"/>
              <a:buFont typeface="Wingdings" charset="2"/>
              <a:buChar char="§"/>
              <a:defRPr sz="2400">
                <a:latin typeface="+mn-lt"/>
                <a:cs typeface="Segoe Light"/>
              </a:defRPr>
            </a:lvl3pPr>
            <a:lvl4pPr marL="2209745" indent="-380990">
              <a:buClr>
                <a:srgbClr val="0081C4"/>
              </a:buClr>
              <a:buSzPct val="70000"/>
              <a:buFont typeface="Wingdings" charset="2"/>
              <a:buChar char="§"/>
              <a:defRPr sz="2133">
                <a:latin typeface="+mn-lt"/>
                <a:cs typeface="Segoe Light"/>
              </a:defRPr>
            </a:lvl4pPr>
            <a:lvl5pPr marL="2819330" indent="-380990">
              <a:buClr>
                <a:srgbClr val="0081C4"/>
              </a:buClr>
              <a:buSzPct val="70000"/>
              <a:buFont typeface="Wingdings" charset="2"/>
              <a:buChar char="§"/>
              <a:defRPr sz="1867">
                <a:latin typeface="+mn-lt"/>
                <a:cs typeface="Segoe 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24600"/>
            <a:ext cx="2844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fld id="{84A441EF-9AD2-4F94-A098-8E4F59414EFC}" type="datetime1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24600"/>
            <a:ext cx="3860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87409" y="6324600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rgbClr val="898989"/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35CE-6D12-42F9-A05E-D4F1E7A351DD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35200" y="381000"/>
            <a:ext cx="975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307" y="245368"/>
            <a:ext cx="1637732" cy="87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96912"/>
            <a:ext cx="1252810" cy="87937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32361AC-C3B5-4C68-A3FF-4FF0509CF559}" type="datetime1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148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86726" y="4254369"/>
            <a:ext cx="8016213" cy="1303438"/>
          </a:xfrm>
        </p:spPr>
        <p:txBody>
          <a:bodyPr/>
          <a:lstStyle/>
          <a:p>
            <a:pPr algn="l"/>
            <a:r>
              <a:rPr lang="en-US" dirty="0" smtClean="0"/>
              <a:t>MICROSOFT EXCEL 2013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6726" y="5325795"/>
            <a:ext cx="7946143" cy="914400"/>
          </a:xfrm>
        </p:spPr>
        <p:txBody>
          <a:bodyPr/>
          <a:lstStyle/>
          <a:p>
            <a:pPr algn="l"/>
            <a:r>
              <a:rPr lang="en-US" b="1" dirty="0" err="1"/>
              <a:t>Bài</a:t>
            </a:r>
            <a:r>
              <a:rPr lang="en-US" b="1" dirty="0"/>
              <a:t> 1: </a:t>
            </a:r>
            <a:r>
              <a:rPr lang="en-US" b="1" dirty="0" err="1"/>
              <a:t>Giới</a:t>
            </a:r>
            <a:r>
              <a:rPr lang="en-US" b="1" dirty="0"/>
              <a:t> </a:t>
            </a:r>
            <a:r>
              <a:rPr lang="en-US" b="1" dirty="0" err="1"/>
              <a:t>thiệu</a:t>
            </a:r>
            <a:r>
              <a:rPr lang="en-US" b="1" dirty="0"/>
              <a:t> Microsoft Excel </a:t>
            </a:r>
            <a:r>
              <a:rPr lang="en-US" b="1" dirty="0" smtClean="0"/>
              <a:t>2013</a:t>
            </a:r>
            <a:endParaRPr lang="en-US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280" y1="40807" x2="84327" y2="87668"/>
                        <a14:foregroundMark x1="50331" y1="42377" x2="90728" y2="72870"/>
                        <a14:foregroundMark x1="55188" y1="44170" x2="68433" y2="41480"/>
                        <a14:foregroundMark x1="41280" y1="44170" x2="42163" y2="66368"/>
                        <a14:foregroundMark x1="46358" y1="58969" x2="64459" y2="88341"/>
                        <a14:foregroundMark x1="41943" y1="69507" x2="49007" y2="87220"/>
                        <a14:foregroundMark x1="50110" y1="88789" x2="67550" y2="95740"/>
                        <a14:foregroundMark x1="72185" y1="41480" x2="94040" y2="61211"/>
                        <a14:foregroundMark x1="80574" y1="44170" x2="90728" y2="52466"/>
                        <a14:foregroundMark x1="94702" y1="62780" x2="94481" y2="77578"/>
                        <a14:foregroundMark x1="73068" y1="96188" x2="89625" y2="85202"/>
                        <a14:foregroundMark x1="52318" y1="76457" x2="78808" y2="76906"/>
                        <a14:foregroundMark x1="61369" y1="56278" x2="78146" y2="64798"/>
                        <a14:foregroundMark x1="73731" y1="71076" x2="75717" y2="61659"/>
                        <a14:foregroundMark x1="72627" y1="39462" x2="81457" y2="42152"/>
                        <a14:foregroundMark x1="82781" y1="43049" x2="87638" y2="45964"/>
                        <a14:foregroundMark x1="40177" y1="59417" x2="39956" y2="68834"/>
                        <a14:foregroundMark x1="40177" y1="71749" x2="42605" y2="80942"/>
                        <a14:foregroundMark x1="9492" y1="6502" x2="32450" y2="32735"/>
                        <a14:foregroundMark x1="62693" y1="3139" x2="43929" y2="30045"/>
                        <a14:foregroundMark x1="7726" y1="67713" x2="35099" y2="40583"/>
                        <a14:backgroundMark x1="38411" y1="16816" x2="38411" y2="28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68" y="208275"/>
            <a:ext cx="4315427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300138"/>
            <a:ext cx="5340254" cy="4732362"/>
          </a:xfrm>
        </p:spPr>
        <p:txBody>
          <a:bodyPr anchor="ctr"/>
          <a:lstStyle/>
          <a:p>
            <a:pPr marL="1219187" lvl="2" indent="-457200">
              <a:buFont typeface="Wingdings" panose="05000000000000000000" pitchFamily="2" charset="2"/>
              <a:buChar char="Ø"/>
            </a:pPr>
            <a:r>
              <a:rPr lang="en-US" dirty="0" smtClean="0"/>
              <a:t>Thao </a:t>
            </a:r>
            <a:r>
              <a:rPr lang="en-US" dirty="0" err="1" smtClean="0"/>
              <a:t>tác</a:t>
            </a:r>
            <a:r>
              <a:rPr lang="en-US" dirty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/>
              <a:t>cuộn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(Horizontal Scroll bar</a:t>
            </a:r>
            <a:r>
              <a:rPr lang="en-US" dirty="0" smtClean="0"/>
              <a:t>)</a:t>
            </a:r>
          </a:p>
          <a:p>
            <a:pPr marL="1219187" lvl="2" indent="-457200">
              <a:buFont typeface="Wingdings" panose="05000000000000000000" pitchFamily="2" charset="2"/>
              <a:buChar char="Ø"/>
            </a:pPr>
            <a:r>
              <a:rPr lang="en-US" dirty="0"/>
              <a:t>Thao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cuộn</a:t>
            </a:r>
            <a:r>
              <a:rPr lang="en-US" dirty="0"/>
              <a:t> </a:t>
            </a:r>
            <a:r>
              <a:rPr lang="en-US" dirty="0" err="1" smtClean="0"/>
              <a:t>dọc</a:t>
            </a:r>
            <a:r>
              <a:rPr lang="en-US" dirty="0" smtClean="0"/>
              <a:t> (Vertical </a:t>
            </a:r>
            <a:r>
              <a:rPr lang="en-US" dirty="0"/>
              <a:t>Scroll bar</a:t>
            </a:r>
            <a:r>
              <a:rPr lang="en-US" dirty="0" smtClean="0"/>
              <a:t>)</a:t>
            </a:r>
          </a:p>
          <a:p>
            <a:pPr marL="1219187" lvl="2" indent="-457200">
              <a:buFont typeface="Wingdings" panose="05000000000000000000" pitchFamily="2" charset="2"/>
              <a:buChar char="Ø"/>
            </a:pPr>
            <a:r>
              <a:rPr lang="en-US" dirty="0" smtClean="0"/>
              <a:t>Thao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ẩn</a:t>
            </a:r>
            <a:r>
              <a:rPr lang="en-US" dirty="0" smtClean="0"/>
              <a:t>/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 smtClean="0"/>
              <a:t>cuộn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F24999-0913-4C3F-AE86-8E93AAA62B61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1345239"/>
            <a:ext cx="5857489" cy="464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64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300138"/>
            <a:ext cx="11093354" cy="4745062"/>
          </a:xfrm>
        </p:spPr>
        <p:txBody>
          <a:bodyPr anchor="ctr"/>
          <a:lstStyle/>
          <a:p>
            <a:pPr marL="520700" lvl="1" indent="-292100"/>
            <a:r>
              <a:rPr lang="vi-VN" dirty="0"/>
              <a:t>Các thuật ngữ cơ </a:t>
            </a:r>
            <a:r>
              <a:rPr lang="vi-VN" dirty="0" smtClean="0"/>
              <a:t>bản</a:t>
            </a:r>
            <a:endParaRPr lang="en-US" dirty="0" smtClean="0"/>
          </a:p>
          <a:p>
            <a:pPr marL="863600" lvl="2" indent="-342900">
              <a:buFont typeface="Wingdings" panose="05000000000000000000" pitchFamily="2" charset="2"/>
              <a:buChar char="§"/>
            </a:pPr>
            <a:r>
              <a:rPr lang="en-US" dirty="0"/>
              <a:t>Con </a:t>
            </a:r>
            <a:r>
              <a:rPr lang="en-US" dirty="0" err="1"/>
              <a:t>trỏ</a:t>
            </a:r>
            <a:r>
              <a:rPr lang="en-US" dirty="0"/>
              <a:t> ô (Cell cursor</a:t>
            </a:r>
            <a:r>
              <a:rPr lang="en-US" dirty="0" smtClean="0"/>
              <a:t>)</a:t>
            </a:r>
          </a:p>
          <a:p>
            <a:pPr marL="863600" lvl="2" indent="-342900">
              <a:buFont typeface="Wingdings" panose="05000000000000000000" pitchFamily="2" charset="2"/>
              <a:buChar char="§"/>
            </a:pP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(Fill handle</a:t>
            </a:r>
            <a:r>
              <a:rPr lang="en-US" dirty="0" smtClean="0"/>
              <a:t>)</a:t>
            </a:r>
          </a:p>
          <a:p>
            <a:pPr marL="863600" lvl="2" indent="-342900">
              <a:buFont typeface="Wingdings" panose="05000000000000000000" pitchFamily="2" charset="2"/>
              <a:buChar char="§"/>
            </a:pPr>
            <a:r>
              <a:rPr lang="en-US" dirty="0"/>
              <a:t>Ô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(Active cell</a:t>
            </a:r>
            <a:r>
              <a:rPr lang="en-US" dirty="0" smtClean="0"/>
              <a:t>)</a:t>
            </a:r>
          </a:p>
          <a:p>
            <a:pPr marL="863600" lvl="2" indent="-342900">
              <a:buFont typeface="Wingdings" panose="05000000000000000000" pitchFamily="2" charset="2"/>
              <a:buChar char="§"/>
            </a:pP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ô (Cell reference</a:t>
            </a:r>
            <a:r>
              <a:rPr lang="en-US" dirty="0" smtClean="0"/>
              <a:t>)</a:t>
            </a:r>
          </a:p>
          <a:p>
            <a:pPr marL="863600" lvl="2" indent="-342900">
              <a:buFont typeface="Wingdings" panose="05000000000000000000" pitchFamily="2" charset="2"/>
              <a:buChar char="§"/>
            </a:pPr>
            <a:r>
              <a:rPr lang="en-US" dirty="0" err="1"/>
              <a:t>Vùng</a:t>
            </a:r>
            <a:r>
              <a:rPr lang="en-US" dirty="0"/>
              <a:t> (Range</a:t>
            </a:r>
            <a:r>
              <a:rPr lang="en-US" dirty="0" smtClean="0"/>
              <a:t>)</a:t>
            </a:r>
            <a:endParaRPr lang="en-US" dirty="0"/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D337B6-2218-4EFA-B231-32C7D559C497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092200"/>
            <a:ext cx="11093354" cy="4745062"/>
          </a:xfrm>
        </p:spPr>
        <p:txBody>
          <a:bodyPr anchor="t"/>
          <a:lstStyle/>
          <a:p>
            <a:pPr marL="520700" lvl="1" indent="-292100"/>
            <a:r>
              <a:rPr lang="vi-VN" dirty="0"/>
              <a:t>Các biểu tượng con trỏ </a:t>
            </a:r>
            <a:r>
              <a:rPr lang="vi-VN" dirty="0" smtClean="0"/>
              <a:t>chuột</a:t>
            </a:r>
            <a:endParaRPr lang="en-US" dirty="0" smtClean="0"/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CF22CA-DF77-478D-9360-46A2879CB730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30" y="1611289"/>
            <a:ext cx="4553585" cy="4648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04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092200"/>
            <a:ext cx="11093354" cy="4745062"/>
          </a:xfrm>
        </p:spPr>
        <p:txBody>
          <a:bodyPr anchor="t"/>
          <a:lstStyle/>
          <a:p>
            <a:pPr marL="520700" lvl="1" indent="-2921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Quick Access </a:t>
            </a:r>
            <a:r>
              <a:rPr lang="en-US" dirty="0" smtClean="0"/>
              <a:t>Toolbar (QAT)</a:t>
            </a:r>
          </a:p>
          <a:p>
            <a:pPr marL="863600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smtClean="0"/>
              <a:t>QAT</a:t>
            </a:r>
          </a:p>
          <a:p>
            <a:pPr marL="863600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smtClean="0"/>
              <a:t>QAT</a:t>
            </a:r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BC1F9F-A638-48D6-952A-D02505D2380F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45"/>
          <a:stretch/>
        </p:blipFill>
        <p:spPr>
          <a:xfrm>
            <a:off x="82550" y="4783629"/>
            <a:ext cx="6743700" cy="121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277866" y="2775445"/>
            <a:ext cx="4162565" cy="1842447"/>
            <a:chOff x="1760537" y="4228153"/>
            <a:chExt cx="4162565" cy="18424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0537" y="4228153"/>
              <a:ext cx="4162565" cy="18424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2032000" y="4254500"/>
              <a:ext cx="2717800" cy="3937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12450" y="2134027"/>
            <a:ext cx="5093956" cy="3868972"/>
            <a:chOff x="7012450" y="2134027"/>
            <a:chExt cx="5093956" cy="38689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2450" y="2134027"/>
              <a:ext cx="5093956" cy="38689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8026400" y="5346700"/>
              <a:ext cx="1595673" cy="2921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9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092200"/>
            <a:ext cx="11093354" cy="4745062"/>
          </a:xfrm>
        </p:spPr>
        <p:txBody>
          <a:bodyPr anchor="t"/>
          <a:lstStyle/>
          <a:p>
            <a:pPr marL="863600" lvl="2" indent="-342900">
              <a:buFont typeface="Wingdings" panose="05000000000000000000" pitchFamily="2" charset="2"/>
              <a:buChar char="Ø"/>
            </a:pP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QAT</a:t>
            </a:r>
          </a:p>
          <a:p>
            <a:pPr marL="863600" lvl="2" indent="-342900">
              <a:buFont typeface="Wingdings" panose="05000000000000000000" pitchFamily="2" charset="2"/>
              <a:buChar char="Ø"/>
            </a:pPr>
            <a:r>
              <a:rPr lang="en-US" dirty="0" err="1" smtClean="0"/>
              <a:t>Xóa</a:t>
            </a:r>
            <a:r>
              <a:rPr lang="en-US" dirty="0" smtClean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QAT</a:t>
            </a:r>
            <a:endParaRPr lang="en-US" dirty="0" smtClean="0"/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E27F6B-B4AB-418E-9FF5-0D1951DB576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064" y="2227835"/>
            <a:ext cx="3603673" cy="3910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1618622" y="2248398"/>
            <a:ext cx="5093956" cy="3868972"/>
            <a:chOff x="5400627" y="2227835"/>
            <a:chExt cx="5093956" cy="38689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0627" y="2227835"/>
              <a:ext cx="5093956" cy="38689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/>
            <p:nvPr/>
          </p:nvSpPr>
          <p:spPr>
            <a:xfrm>
              <a:off x="7934905" y="4064000"/>
              <a:ext cx="789995" cy="3683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99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092200"/>
            <a:ext cx="11093354" cy="4745062"/>
          </a:xfrm>
        </p:spPr>
        <p:txBody>
          <a:bodyPr anchor="t"/>
          <a:lstStyle/>
          <a:p>
            <a:pPr marL="520700" lvl="1" indent="-2921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smtClean="0"/>
              <a:t>Ribbon</a:t>
            </a:r>
          </a:p>
          <a:p>
            <a:pPr marL="863600" lvl="2" indent="-342900">
              <a:buFont typeface="Wingdings" panose="05000000000000000000" pitchFamily="2" charset="2"/>
              <a:buChar char="Ø"/>
            </a:pPr>
            <a:r>
              <a:rPr lang="en-US" dirty="0"/>
              <a:t>Thu </a:t>
            </a:r>
            <a:r>
              <a:rPr lang="en-US" dirty="0" err="1"/>
              <a:t>nhỏ</a:t>
            </a:r>
            <a:r>
              <a:rPr lang="en-US" dirty="0"/>
              <a:t> hay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smtClean="0"/>
              <a:t>Ribbon</a:t>
            </a:r>
          </a:p>
          <a:p>
            <a:pPr marL="863600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Ribbon Display </a:t>
            </a:r>
            <a:r>
              <a:rPr lang="en-US" dirty="0" smtClean="0"/>
              <a:t>Options</a:t>
            </a:r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56194A-6DD0-4241-B4B7-DE4F65C4D1E2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15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454400" y="2893325"/>
            <a:ext cx="4004292" cy="3207224"/>
            <a:chOff x="1536699" y="2947916"/>
            <a:chExt cx="3111069" cy="24975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6699" y="3010707"/>
              <a:ext cx="3111069" cy="2434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Oval 8"/>
            <p:cNvSpPr/>
            <p:nvPr/>
          </p:nvSpPr>
          <p:spPr>
            <a:xfrm>
              <a:off x="3316406" y="2947916"/>
              <a:ext cx="354842" cy="3548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292926" y="4353636"/>
              <a:ext cx="354842" cy="3548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468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092200"/>
            <a:ext cx="11093354" cy="4745062"/>
          </a:xfrm>
        </p:spPr>
        <p:txBody>
          <a:bodyPr anchor="t"/>
          <a:lstStyle/>
          <a:p>
            <a:pPr marL="520700" lvl="1" indent="-292100"/>
            <a:r>
              <a:rPr lang="vi-VN" dirty="0"/>
              <a:t>Nhận dạng các biểu tượng màn hình (Screen Symbols</a:t>
            </a:r>
            <a:r>
              <a:rPr lang="vi-VN" dirty="0" smtClean="0"/>
              <a:t>)</a:t>
            </a:r>
            <a:endParaRPr lang="en-US" dirty="0" smtClean="0"/>
          </a:p>
          <a:p>
            <a:pPr marL="520700" lvl="2" indent="0">
              <a:buNone/>
            </a:pPr>
            <a:endParaRPr lang="en-US" dirty="0" smtClean="0"/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0FB91A-EF54-4412-995A-AC1BB41B4291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56" y="1781379"/>
            <a:ext cx="8849960" cy="4315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48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092200"/>
            <a:ext cx="11093354" cy="4745062"/>
          </a:xfrm>
        </p:spPr>
        <p:txBody>
          <a:bodyPr anchor="ctr"/>
          <a:lstStyle/>
          <a:p>
            <a:pPr marL="463550" indent="-463550">
              <a:buFont typeface="+mj-lt"/>
              <a:buAutoNum type="arabicPeriod" startAt="4"/>
            </a:pP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(Worksheet)</a:t>
            </a:r>
          </a:p>
          <a:p>
            <a:pPr marL="863600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smtClean="0"/>
              <a:t>ô</a:t>
            </a:r>
          </a:p>
          <a:p>
            <a:pPr marL="863600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qua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 smtClean="0"/>
              <a:t>thức</a:t>
            </a:r>
            <a:endParaRPr lang="en-US" dirty="0" smtClean="0"/>
          </a:p>
          <a:p>
            <a:pPr marL="863600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Hủy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863600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863600" lvl="2" indent="-342900">
              <a:buFont typeface="Wingdings" panose="05000000000000000000" pitchFamily="2" charset="2"/>
              <a:buChar char="Ø"/>
            </a:pPr>
            <a:r>
              <a:rPr lang="vi-VN" dirty="0"/>
              <a:t>Các phím thường dùng khi nhập liệu</a:t>
            </a:r>
            <a:endParaRPr lang="en-US" dirty="0" smtClean="0"/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782180-8DFC-485C-B905-F418005EE18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092200"/>
            <a:ext cx="11093354" cy="4745062"/>
          </a:xfrm>
        </p:spPr>
        <p:txBody>
          <a:bodyPr anchor="t"/>
          <a:lstStyle/>
          <a:p>
            <a:pPr marL="520700" lvl="1" indent="-292100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(Data type)</a:t>
            </a:r>
            <a:endParaRPr lang="en-US" dirty="0"/>
          </a:p>
          <a:p>
            <a:pPr marL="863600" lvl="2" indent="-342900">
              <a:buFont typeface="Wingdings" panose="05000000000000000000" pitchFamily="2" charset="2"/>
              <a:buChar char="§"/>
            </a:pP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/>
              <a:t>bản </a:t>
            </a:r>
            <a:r>
              <a:rPr lang="en-US" dirty="0" smtClean="0"/>
              <a:t>(Text)</a:t>
            </a:r>
          </a:p>
          <a:p>
            <a:pPr marL="863600" lvl="2" indent="-342900">
              <a:buFont typeface="Wingdings" panose="05000000000000000000" pitchFamily="2" charset="2"/>
              <a:buChar char="§"/>
            </a:pPr>
            <a:r>
              <a:rPr lang="en-US" dirty="0" err="1" smtClean="0"/>
              <a:t>Số</a:t>
            </a:r>
            <a:r>
              <a:rPr lang="en-US" dirty="0" smtClean="0"/>
              <a:t> (Numbers)</a:t>
            </a:r>
          </a:p>
          <a:p>
            <a:pPr marL="863600" lvl="2" indent="-342900">
              <a:buFont typeface="Wingdings" panose="05000000000000000000" pitchFamily="2" charset="2"/>
              <a:buChar char="§"/>
            </a:pP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smtClean="0"/>
              <a:t>(Formulas)</a:t>
            </a:r>
          </a:p>
          <a:p>
            <a:pPr marL="520700" lvl="2" indent="0">
              <a:buNone/>
            </a:pPr>
            <a:endParaRPr lang="en-US" dirty="0" smtClean="0"/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E54667-3CF4-4CDF-A6DE-18DE585ABF93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18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48" y="3341364"/>
            <a:ext cx="5572903" cy="249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83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092200"/>
            <a:ext cx="5587289" cy="4745062"/>
          </a:xfrm>
        </p:spPr>
        <p:txBody>
          <a:bodyPr anchor="t"/>
          <a:lstStyle/>
          <a:p>
            <a:pPr marL="520700" lvl="1" indent="-292100"/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  <a:p>
            <a:pPr marL="863600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smtClean="0"/>
              <a:t>AutoComplete</a:t>
            </a:r>
          </a:p>
          <a:p>
            <a:pPr marL="863600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Bật</a:t>
            </a:r>
            <a:r>
              <a:rPr lang="en-US" dirty="0"/>
              <a:t> hay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smtClean="0"/>
              <a:t>AutoComplete</a:t>
            </a:r>
          </a:p>
          <a:p>
            <a:pPr marL="520700" lvl="1" indent="-292100"/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 smtClean="0"/>
              <a:t>số</a:t>
            </a:r>
            <a:endParaRPr lang="en-US" dirty="0"/>
          </a:p>
          <a:p>
            <a:pPr marL="863600" lvl="2" indent="-342900">
              <a:buFont typeface="Wingdings" panose="05000000000000000000" pitchFamily="2" charset="2"/>
              <a:buChar char="§"/>
            </a:pP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(0..9)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 smtClean="0"/>
              <a:t>sau</a:t>
            </a:r>
            <a:endParaRPr lang="en-US" dirty="0" smtClean="0"/>
          </a:p>
          <a:p>
            <a:pPr marL="863600" lvl="2" indent="-342900">
              <a:buFont typeface="Wingdings" panose="05000000000000000000" pitchFamily="2" charset="2"/>
              <a:buChar char="§"/>
            </a:pPr>
            <a:r>
              <a:rPr lang="en-US" dirty="0" smtClean="0"/>
              <a:t>S</a:t>
            </a:r>
            <a:r>
              <a:rPr lang="vi-VN" dirty="0" smtClean="0"/>
              <a:t>ố </a:t>
            </a:r>
            <a:r>
              <a:rPr lang="vi-VN" dirty="0"/>
              <a:t>được nhập vào có thể được Excel điều chỉnh cách hiển </a:t>
            </a:r>
            <a:r>
              <a:rPr lang="vi-VN" dirty="0" smtClean="0"/>
              <a:t>thị</a:t>
            </a:r>
            <a:endParaRPr lang="en-US" dirty="0" smtClean="0"/>
          </a:p>
          <a:p>
            <a:pPr marL="863600" lvl="2" indent="-342900">
              <a:buFont typeface="Wingdings" panose="05000000000000000000" pitchFamily="2" charset="2"/>
              <a:buChar char="§"/>
            </a:pP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 smtClean="0"/>
              <a:t>định</a:t>
            </a:r>
            <a:endParaRPr lang="en-US" dirty="0" smtClean="0"/>
          </a:p>
          <a:p>
            <a:pPr marL="863600" lvl="2" indent="-342900">
              <a:buFont typeface="Wingdings" panose="05000000000000000000" pitchFamily="2" charset="2"/>
              <a:buChar char="§"/>
            </a:pPr>
            <a:r>
              <a:rPr lang="vi-VN" dirty="0"/>
              <a:t>Nhập số như là văn bản</a:t>
            </a:r>
            <a:endParaRPr lang="en-US" dirty="0"/>
          </a:p>
          <a:p>
            <a:pPr marL="520700" lvl="2" indent="0">
              <a:buNone/>
            </a:pPr>
            <a:endParaRPr lang="en-US" dirty="0" smtClean="0"/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76755B-88E7-4EF6-84FD-A0AD8C1877EB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76335" y="1803400"/>
            <a:ext cx="6032429" cy="3623407"/>
            <a:chOff x="6076335" y="1773903"/>
            <a:chExt cx="6032429" cy="3623407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335" y="1773903"/>
              <a:ext cx="6032429" cy="36234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7770761" y="3452870"/>
              <a:ext cx="2389239" cy="2654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4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 BÀI GIẢNG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96234242"/>
              </p:ext>
            </p:extLst>
          </p:nvPr>
        </p:nvGraphicFramePr>
        <p:xfrm>
          <a:off x="1065379" y="1257300"/>
          <a:ext cx="9575137" cy="43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EC0AE5-AAEA-49DB-9FE4-14D859ED39B1}" type="datetime1">
              <a:rPr lang="en-US" smtClean="0"/>
              <a:t>9/20/2017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7" y="1092200"/>
            <a:ext cx="5911754" cy="4745062"/>
          </a:xfrm>
        </p:spPr>
        <p:txBody>
          <a:bodyPr anchor="ctr"/>
          <a:lstStyle/>
          <a:p>
            <a:pPr marL="520700" lvl="1" indent="-292100"/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</a:p>
          <a:p>
            <a:pPr marL="863600" lvl="2" indent="-342900">
              <a:buFont typeface="Wingdings" panose="05000000000000000000" pitchFamily="2" charset="2"/>
              <a:buChar char="§"/>
            </a:pP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(Date</a:t>
            </a:r>
            <a:r>
              <a:rPr lang="en-US" dirty="0" smtClean="0"/>
              <a:t>)</a:t>
            </a:r>
          </a:p>
          <a:p>
            <a:pPr marL="863600" lvl="2" indent="-342900">
              <a:buFont typeface="Wingdings" panose="05000000000000000000" pitchFamily="2" charset="2"/>
              <a:buChar char="§"/>
            </a:pP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(Time</a:t>
            </a:r>
            <a:r>
              <a:rPr lang="en-US" dirty="0" smtClean="0"/>
              <a:t>)</a:t>
            </a:r>
          </a:p>
          <a:p>
            <a:pPr marL="520700" lvl="1" indent="-292100"/>
            <a:r>
              <a:rPr lang="en-US" dirty="0"/>
              <a:t>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  <a:p>
            <a:pPr marL="855663" lvl="1" indent="-339725">
              <a:buFont typeface="Wingdings" panose="05000000000000000000" pitchFamily="2" charset="2"/>
              <a:buChar char="Ø"/>
            </a:pPr>
            <a:r>
              <a:rPr lang="en-US" sz="2400" dirty="0" smtClean="0"/>
              <a:t>C</a:t>
            </a:r>
            <a:r>
              <a:rPr lang="vi-VN" sz="2400" dirty="0" smtClean="0"/>
              <a:t>ác </a:t>
            </a:r>
            <a:r>
              <a:rPr lang="vi-VN" sz="2400" dirty="0"/>
              <a:t>(tổ hợp) phím điều hướng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FA9087-CA0D-4C66-8398-3B23E95B47A5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1268977"/>
            <a:ext cx="5303048" cy="508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49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7" y="1092200"/>
            <a:ext cx="5985496" cy="2550652"/>
          </a:xfrm>
        </p:spPr>
        <p:txBody>
          <a:bodyPr anchor="t"/>
          <a:lstStyle/>
          <a:p>
            <a:pPr marL="209564" indent="-514350">
              <a:buFont typeface="+mj-lt"/>
              <a:buAutoNum type="arabicPeriod" startAt="5"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(Workbooks</a:t>
            </a:r>
            <a:r>
              <a:rPr lang="en-US" dirty="0" smtClean="0"/>
              <a:t>)</a:t>
            </a:r>
            <a:endParaRPr lang="en-US" dirty="0"/>
          </a:p>
          <a:p>
            <a:pPr marL="914400" lvl="1" indent="-398463"/>
            <a:r>
              <a:rPr lang="vi-VN" dirty="0"/>
              <a:t>Lưu sổ </a:t>
            </a:r>
            <a:r>
              <a:rPr lang="vi-VN" dirty="0" smtClean="0"/>
              <a:t>tính</a:t>
            </a:r>
            <a:endParaRPr lang="en-US" dirty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vi-VN" dirty="0"/>
              <a:t>Lưu sổ tính </a:t>
            </a:r>
            <a:r>
              <a:rPr lang="vi-VN" dirty="0" smtClean="0"/>
              <a:t>mới</a:t>
            </a:r>
            <a:endParaRPr lang="en-US" dirty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vi-VN" dirty="0"/>
              <a:t>Lưu tập tin dưới một định dạng </a:t>
            </a:r>
            <a:r>
              <a:rPr lang="vi-VN" dirty="0" smtClean="0"/>
              <a:t>khác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vi-VN" dirty="0"/>
              <a:t>Lưu tài liệu thành một tập tin mẫu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C928BB-B6FE-45C1-B9DE-E878932630E2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626" y="1803400"/>
            <a:ext cx="5253691" cy="344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3464608"/>
            <a:ext cx="3583344" cy="2891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159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092200"/>
            <a:ext cx="11093353" cy="1356032"/>
          </a:xfrm>
        </p:spPr>
        <p:txBody>
          <a:bodyPr anchor="t"/>
          <a:lstStyle/>
          <a:p>
            <a:pPr marL="914400" lvl="1" indent="-398463"/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 smtClean="0"/>
              <a:t>mới</a:t>
            </a:r>
            <a:endParaRPr lang="en-US" dirty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(Blank workbook</a:t>
            </a:r>
            <a:r>
              <a:rPr lang="en-US" dirty="0" smtClean="0"/>
              <a:t>)</a:t>
            </a:r>
            <a:endParaRPr lang="en-US" dirty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 smtClean="0"/>
              <a:t>mẫu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FC80D6-E73B-42DE-918E-A853CD4CC34E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590" y="2646050"/>
            <a:ext cx="6176820" cy="3512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0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092200"/>
            <a:ext cx="11093353" cy="4939890"/>
          </a:xfrm>
        </p:spPr>
        <p:txBody>
          <a:bodyPr anchor="t"/>
          <a:lstStyle/>
          <a:p>
            <a:pPr marL="914400" lvl="1" indent="-398463"/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  <a:p>
            <a:pPr marL="914400" lvl="1" indent="-398463"/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/>
              <a:t>Hai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DC7712-D18C-4E22-967D-C31BAAF0642C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45" y="3465332"/>
            <a:ext cx="4542651" cy="141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5148410" y="2020530"/>
            <a:ext cx="6608216" cy="3757798"/>
            <a:chOff x="5148410" y="2020530"/>
            <a:chExt cx="6608216" cy="37577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8410" y="2020530"/>
              <a:ext cx="6608216" cy="37577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Oval 9"/>
            <p:cNvSpPr/>
            <p:nvPr/>
          </p:nvSpPr>
          <p:spPr>
            <a:xfrm>
              <a:off x="5222149" y="2831690"/>
              <a:ext cx="353962" cy="3539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05833" y="2772696"/>
              <a:ext cx="1710812" cy="4129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429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361562"/>
            <a:ext cx="8050270" cy="1945968"/>
          </a:xfrm>
        </p:spPr>
        <p:txBody>
          <a:bodyPr anchor="t"/>
          <a:lstStyle/>
          <a:p>
            <a:pPr marL="914400" lvl="1" indent="-398463"/>
            <a:r>
              <a:rPr lang="en-US" dirty="0" err="1" smtClean="0"/>
              <a:t>Đóng</a:t>
            </a:r>
            <a:r>
              <a:rPr lang="en-US" dirty="0" smtClean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vi-VN" dirty="0"/>
              <a:t>Đóng tài liệu nhưng không thoát khỏi </a:t>
            </a:r>
            <a:r>
              <a:rPr lang="vi-VN" dirty="0" smtClean="0"/>
              <a:t>Excel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Thoát</a:t>
            </a:r>
            <a:r>
              <a:rPr lang="en-US" dirty="0"/>
              <a:t> </a:t>
            </a:r>
            <a:r>
              <a:rPr lang="en-US" dirty="0" err="1"/>
              <a:t>khỏi</a:t>
            </a:r>
            <a:r>
              <a:rPr lang="en-US" dirty="0"/>
              <a:t> Excel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1CBABC-0C2B-43FD-910D-1405437ADADB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24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611493" y="3562145"/>
            <a:ext cx="3582829" cy="579166"/>
            <a:chOff x="2611493" y="3562145"/>
            <a:chExt cx="3582829" cy="579166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493" y="3576892"/>
              <a:ext cx="3582829" cy="564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5574891" y="3562145"/>
              <a:ext cx="537907" cy="53790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37600" y="1092200"/>
            <a:ext cx="1192274" cy="4876596"/>
            <a:chOff x="8737600" y="1092200"/>
            <a:chExt cx="1192274" cy="4876596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7600" y="1092200"/>
              <a:ext cx="1192274" cy="4876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/>
            <p:nvPr/>
          </p:nvSpPr>
          <p:spPr>
            <a:xfrm>
              <a:off x="8912587" y="4675238"/>
              <a:ext cx="465394" cy="4653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6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092200"/>
            <a:ext cx="11093353" cy="4939890"/>
          </a:xfrm>
        </p:spPr>
        <p:txBody>
          <a:bodyPr anchor="t"/>
          <a:lstStyle/>
          <a:p>
            <a:pPr marL="914400" lvl="1" indent="-398463"/>
            <a:r>
              <a:rPr lang="vi-VN" dirty="0"/>
              <a:t>Làm việc với chế độ tương thích (Compatibility Mode</a:t>
            </a:r>
            <a:r>
              <a:rPr lang="vi-VN" dirty="0" smtClean="0"/>
              <a:t>)</a:t>
            </a:r>
            <a:endParaRPr lang="en-US" dirty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phiên</a:t>
            </a:r>
            <a:r>
              <a:rPr lang="en-US" dirty="0"/>
              <a:t> bản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sang </a:t>
            </a:r>
            <a:r>
              <a:rPr lang="en-US" dirty="0" err="1"/>
              <a:t>phiên</a:t>
            </a:r>
            <a:r>
              <a:rPr lang="en-US" dirty="0"/>
              <a:t> bản </a:t>
            </a:r>
            <a:r>
              <a:rPr lang="en-US" dirty="0" smtClean="0"/>
              <a:t>2013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vi-VN" dirty="0"/>
              <a:t>Lưu sổ tính thành phiên bản từ 97 đến </a:t>
            </a:r>
            <a:r>
              <a:rPr lang="vi-VN" dirty="0" smtClean="0"/>
              <a:t>2003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vi-VN" dirty="0"/>
              <a:t>Kiểm tra tính tương thích của sổ tính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73D813-696F-45E5-9295-9FFAB2BA0219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25</a:t>
            </a:fld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12" y="3023800"/>
            <a:ext cx="4944688" cy="3332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925" y="3016835"/>
            <a:ext cx="4162809" cy="333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37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209368"/>
            <a:ext cx="11093353" cy="4822722"/>
          </a:xfrm>
        </p:spPr>
        <p:txBody>
          <a:bodyPr anchor="t"/>
          <a:lstStyle/>
          <a:p>
            <a:pPr marL="496901" indent="-514350">
              <a:buFont typeface="+mj-lt"/>
              <a:buAutoNum type="arabicPeriod" startAt="6"/>
            </a:pPr>
            <a:r>
              <a:rPr lang="en-US" dirty="0" err="1"/>
              <a:t>Chọn</a:t>
            </a:r>
            <a:r>
              <a:rPr lang="en-US" dirty="0"/>
              <a:t> ô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trính</a:t>
            </a:r>
            <a:r>
              <a:rPr lang="en-US" dirty="0"/>
              <a:t> </a:t>
            </a:r>
          </a:p>
          <a:p>
            <a:pPr marL="914400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 smtClean="0"/>
              <a:t>vùng</a:t>
            </a:r>
            <a:endParaRPr lang="en-US" dirty="0" smtClean="0"/>
          </a:p>
          <a:p>
            <a:pPr marL="914400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 smtClean="0"/>
              <a:t>tục</a:t>
            </a:r>
            <a:endParaRPr lang="en-US" dirty="0" smtClean="0"/>
          </a:p>
          <a:p>
            <a:pPr marL="914400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914400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 smtClean="0"/>
              <a:t>cột</a:t>
            </a:r>
            <a:endParaRPr lang="en-US" dirty="0" smtClean="0"/>
          </a:p>
          <a:p>
            <a:pPr marL="515937" lvl="2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32641A-A3B1-40E4-B4C9-9B9969168F00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4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/>
              <a:t> Microsoft Excel 2013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57300"/>
            <a:ext cx="10972800" cy="4813300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thi </a:t>
            </a:r>
            <a:r>
              <a:rPr lang="en-US" dirty="0" smtClean="0"/>
              <a:t>MOS</a:t>
            </a:r>
          </a:p>
          <a:p>
            <a:pPr lvl="1"/>
            <a:r>
              <a:rPr lang="vi-VN" dirty="0" smtClean="0"/>
              <a:t>Tạo</a:t>
            </a:r>
            <a:r>
              <a:rPr lang="vi-VN" dirty="0"/>
              <a:t>, lưu, mở và đóng các sổ tính.</a:t>
            </a:r>
          </a:p>
          <a:p>
            <a:pPr lvl="1"/>
            <a:r>
              <a:rPr lang="vi-VN" dirty="0" smtClean="0"/>
              <a:t>Di </a:t>
            </a:r>
            <a:r>
              <a:rPr lang="vi-VN" dirty="0"/>
              <a:t>chuyển và nhập dữ liệu trong trang tính.</a:t>
            </a:r>
          </a:p>
          <a:p>
            <a:pPr lvl="1"/>
            <a:r>
              <a:rPr lang="vi-VN" dirty="0" smtClean="0"/>
              <a:t>Sử </a:t>
            </a:r>
            <a:r>
              <a:rPr lang="vi-VN" dirty="0"/>
              <a:t>dụng thanh công cụ truy cập nhanh QAT.</a:t>
            </a:r>
          </a:p>
          <a:p>
            <a:pPr lvl="1"/>
            <a:r>
              <a:rPr lang="vi-VN" dirty="0" smtClean="0"/>
              <a:t>Sử </a:t>
            </a:r>
            <a:r>
              <a:rPr lang="vi-VN" dirty="0"/>
              <a:t>dụng hệ thống lệnh Ribbon.</a:t>
            </a:r>
          </a:p>
          <a:p>
            <a:pPr lvl="1"/>
            <a:r>
              <a:rPr lang="vi-VN" dirty="0" smtClean="0"/>
              <a:t>Chọn </a:t>
            </a:r>
            <a:r>
              <a:rPr lang="vi-VN" dirty="0"/>
              <a:t>các ô hay vùng trong trang tính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58DF5F-9C62-46C0-8963-9D66174B3B02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8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 lvl="1"/>
            <a:r>
              <a:rPr lang="en-US" dirty="0" smtClean="0"/>
              <a:t>G</a:t>
            </a:r>
            <a:r>
              <a:rPr lang="vi-VN" dirty="0" smtClean="0"/>
              <a:t>iới </a:t>
            </a:r>
            <a:r>
              <a:rPr lang="vi-VN" dirty="0"/>
              <a:t>thiệu về chương trình Excel </a:t>
            </a:r>
            <a:r>
              <a:rPr lang="vi-VN" dirty="0" smtClean="0"/>
              <a:t>2013</a:t>
            </a:r>
            <a:r>
              <a:rPr lang="en-US" dirty="0" smtClean="0"/>
              <a:t>.</a:t>
            </a:r>
          </a:p>
          <a:p>
            <a:pPr lvl="1"/>
            <a:r>
              <a:rPr lang="vi-VN" dirty="0" smtClean="0"/>
              <a:t>Nhận biết các thành phần trong cửa sổ chương trình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kiểu</a:t>
            </a:r>
            <a:r>
              <a:rPr lang="en-US" dirty="0" smtClean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lvl="1"/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endParaRPr lang="en-US" dirty="0" smtClean="0"/>
          </a:p>
          <a:p>
            <a:pPr lvl="1"/>
            <a:r>
              <a:rPr lang="it-IT" dirty="0" smtClean="0"/>
              <a:t>Di chuyển trong bảng tính</a:t>
            </a:r>
          </a:p>
          <a:p>
            <a:pPr lvl="1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tin </a:t>
            </a:r>
            <a:r>
              <a:rPr lang="en-US" dirty="0" err="1" smtClean="0"/>
              <a:t>bảng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.</a:t>
            </a:r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F68D38-1AC0-4E24-BDB6-BE717B66E501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300138"/>
            <a:ext cx="4451254" cy="2116162"/>
          </a:xfrm>
        </p:spPr>
        <p:txBody>
          <a:bodyPr anchor="t"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Excel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</a:p>
          <a:p>
            <a:pPr marL="947751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B</a:t>
            </a:r>
            <a:r>
              <a:rPr lang="vi-VN" dirty="0" smtClean="0"/>
              <a:t>ảng </a:t>
            </a:r>
            <a:r>
              <a:rPr lang="vi-VN" dirty="0"/>
              <a:t>tính </a:t>
            </a:r>
            <a:r>
              <a:rPr lang="vi-VN" dirty="0" smtClean="0"/>
              <a:t>(</a:t>
            </a:r>
            <a:r>
              <a:rPr lang="en-US" dirty="0" smtClean="0"/>
              <a:t>S</a:t>
            </a:r>
            <a:r>
              <a:rPr lang="vi-VN" dirty="0" smtClean="0"/>
              <a:t>preadsheet)</a:t>
            </a:r>
            <a:r>
              <a:rPr lang="en-US" dirty="0" smtClean="0"/>
              <a:t>.</a:t>
            </a:r>
          </a:p>
          <a:p>
            <a:pPr marL="947751" lvl="1" indent="-457200">
              <a:buFont typeface="Wingdings" panose="05000000000000000000" pitchFamily="2" charset="2"/>
              <a:buChar char="§"/>
            </a:pPr>
            <a:r>
              <a:rPr lang="en-US" dirty="0" err="1" smtClean="0"/>
              <a:t>Sổ</a:t>
            </a:r>
            <a:r>
              <a:rPr lang="en-US" dirty="0" smtClean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smtClean="0"/>
              <a:t>(Workbook).</a:t>
            </a:r>
          </a:p>
          <a:p>
            <a:pPr marL="947751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Trang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smtClean="0"/>
              <a:t>(Worksheet</a:t>
            </a:r>
            <a:r>
              <a:rPr lang="en-US" dirty="0"/>
              <a:t>)</a:t>
            </a:r>
            <a:endParaRPr lang="en-US" dirty="0" smtClean="0"/>
          </a:p>
          <a:p>
            <a:pPr marL="947751" lvl="1" indent="-4572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1433513" lvl="2" indent="-409575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7BF886-DB11-4A35-ACE0-0FFD6A9CDE31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60400" y="1320800"/>
            <a:ext cx="4635500" cy="1651000"/>
          </a:xfrm>
        </p:spPr>
        <p:txBody>
          <a:bodyPr anchor="t"/>
          <a:lstStyle/>
          <a:p>
            <a:pPr marL="520700" lvl="1" indent="-292100"/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Microsoft </a:t>
            </a:r>
            <a:r>
              <a:rPr lang="en-US" dirty="0" smtClean="0"/>
              <a:t>Excel</a:t>
            </a:r>
            <a:endParaRPr lang="en-US" dirty="0"/>
          </a:p>
          <a:p>
            <a:pPr marL="947751" lvl="1" indent="-457200">
              <a:buFont typeface="Wingdings" panose="05000000000000000000" pitchFamily="2" charset="2"/>
              <a:buChar char="§"/>
            </a:pPr>
            <a:r>
              <a:rPr lang="en-US" dirty="0" err="1" smtClean="0"/>
              <a:t>Màn</a:t>
            </a:r>
            <a:r>
              <a:rPr lang="en-US" dirty="0" smtClean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smtClean="0"/>
              <a:t>Start</a:t>
            </a:r>
          </a:p>
          <a:p>
            <a:pPr marL="947751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Trang </a:t>
            </a:r>
            <a:r>
              <a:rPr lang="en-US" dirty="0" err="1" smtClean="0"/>
              <a:t>tính</a:t>
            </a:r>
            <a:r>
              <a:rPr lang="en-US" dirty="0" smtClean="0"/>
              <a:t> (Worksheet).</a:t>
            </a:r>
          </a:p>
          <a:p>
            <a:pPr marL="1433513" lvl="2" indent="-409575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3469F5-5C90-4387-AB16-DE997A438B0A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05" y="2870012"/>
            <a:ext cx="5879795" cy="3486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005" y="1455992"/>
            <a:ext cx="5673210" cy="336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86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300138"/>
            <a:ext cx="11093354" cy="4757762"/>
          </a:xfrm>
        </p:spPr>
        <p:txBody>
          <a:bodyPr anchor="t"/>
          <a:lstStyle/>
          <a:p>
            <a:pPr marL="514350" indent="-514350">
              <a:buFont typeface="+mj-lt"/>
              <a:buAutoNum type="arabicPeriod" startAt="3"/>
            </a:pPr>
            <a:r>
              <a:rPr lang="pt-BR" dirty="0"/>
              <a:t>Giao diện Microsoft Excel </a:t>
            </a:r>
            <a:r>
              <a:rPr lang="pt-BR" dirty="0" smtClean="0"/>
              <a:t>2013</a:t>
            </a:r>
            <a:endParaRPr lang="en-US" dirty="0" smtClean="0"/>
          </a:p>
          <a:p>
            <a:pPr marL="520700" lvl="1" indent="-292100"/>
            <a:r>
              <a:rPr lang="en-US" dirty="0"/>
              <a:t>Thanh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(Title bar</a:t>
            </a:r>
            <a:r>
              <a:rPr lang="en-US" dirty="0" smtClean="0"/>
              <a:t>)</a:t>
            </a:r>
            <a:endParaRPr lang="en-US" dirty="0"/>
          </a:p>
          <a:p>
            <a:pPr marL="947751" lvl="1" indent="-4572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1433513" lvl="2" indent="-409575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CB3897-19F5-44EF-8CBA-6B14F22BA61E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32" y="2745438"/>
            <a:ext cx="9545382" cy="186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23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300138"/>
            <a:ext cx="11093354" cy="4757762"/>
          </a:xfrm>
        </p:spPr>
        <p:txBody>
          <a:bodyPr anchor="t"/>
          <a:lstStyle/>
          <a:p>
            <a:pPr marL="520700" lvl="1" indent="-292100"/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(Ribbon</a:t>
            </a:r>
            <a:r>
              <a:rPr lang="en-US" dirty="0" smtClean="0"/>
              <a:t>)</a:t>
            </a:r>
            <a:endParaRPr lang="en-US" dirty="0"/>
          </a:p>
          <a:p>
            <a:pPr marL="947751" lvl="1" indent="-4572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1433513" lvl="2" indent="-409575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3676BE-5ADB-494C-BE68-A28A68236B8E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82" y="2247730"/>
            <a:ext cx="9564435" cy="2438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4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300138"/>
            <a:ext cx="11093354" cy="4757762"/>
          </a:xfrm>
        </p:spPr>
        <p:txBody>
          <a:bodyPr anchor="t"/>
          <a:lstStyle/>
          <a:p>
            <a:pPr marL="520700" lvl="1" indent="-292100"/>
            <a:r>
              <a:rPr lang="en-US" dirty="0"/>
              <a:t>Thanh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(Formula bar</a:t>
            </a:r>
            <a:r>
              <a:rPr lang="en-US" dirty="0" smtClean="0"/>
              <a:t>)</a:t>
            </a:r>
            <a:endParaRPr lang="en-US" dirty="0"/>
          </a:p>
          <a:p>
            <a:pPr marL="947751" lvl="1" indent="-4572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1433513" lvl="2" indent="-409575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520700" lvl="1" indent="-292100"/>
            <a:r>
              <a:rPr lang="en-US" dirty="0"/>
              <a:t>Thanh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(Sheet Tabs</a:t>
            </a:r>
            <a:r>
              <a:rPr lang="en-US" dirty="0" smtClean="0"/>
              <a:t>)</a:t>
            </a:r>
            <a:endParaRPr lang="en-US" dirty="0"/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ECA821-71F0-42EA-808B-B2064193A18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04" y="1955709"/>
            <a:ext cx="9259592" cy="129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83" y="4220886"/>
            <a:ext cx="9383434" cy="132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1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Microsoft Excel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300138"/>
            <a:ext cx="11093354" cy="4757762"/>
          </a:xfrm>
        </p:spPr>
        <p:txBody>
          <a:bodyPr anchor="t"/>
          <a:lstStyle/>
          <a:p>
            <a:pPr marL="520700" lvl="1" indent="-292100"/>
            <a:r>
              <a:rPr lang="en-US" dirty="0"/>
              <a:t>Thanh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(Status bar</a:t>
            </a:r>
            <a:r>
              <a:rPr lang="en-US" dirty="0" smtClean="0"/>
              <a:t>)</a:t>
            </a:r>
            <a:endParaRPr lang="en-US" dirty="0"/>
          </a:p>
          <a:p>
            <a:pPr marL="947751" lvl="1" indent="-4572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1433513" lvl="2" indent="-409575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520700" lvl="1" indent="-292100"/>
            <a:r>
              <a:rPr lang="en-US" dirty="0"/>
              <a:t>Thanh </a:t>
            </a:r>
            <a:r>
              <a:rPr lang="en-US" dirty="0" err="1"/>
              <a:t>cuộn</a:t>
            </a:r>
            <a:r>
              <a:rPr lang="en-US" dirty="0"/>
              <a:t> (Scroll bar</a:t>
            </a:r>
            <a:r>
              <a:rPr lang="en-US" dirty="0" smtClean="0"/>
              <a:t>)</a:t>
            </a:r>
            <a:endParaRPr lang="en-US" dirty="0"/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AAFD08-CD66-42AB-A43D-E0DB8889C3C3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89" y="2131925"/>
            <a:ext cx="9793067" cy="1247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66" y="3684203"/>
            <a:ext cx="3715268" cy="258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08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G Ne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G New Theme" id="{AE2718FB-B9FD-43BD-9658-81E24EBA3483}" vid="{FB78DC14-DDC3-4220-B79E-20747BF96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IIG New Theme</Template>
  <TotalTime>2486</TotalTime>
  <Words>1003</Words>
  <Application>Microsoft Office PowerPoint</Application>
  <PresentationFormat>Widescreen</PresentationFormat>
  <Paragraphs>221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Segoe Light</vt:lpstr>
      <vt:lpstr>Times New Roman</vt:lpstr>
      <vt:lpstr>Wingdings</vt:lpstr>
      <vt:lpstr>IIG New Theme</vt:lpstr>
      <vt:lpstr>MICROSOFT EXCEL 2013</vt:lpstr>
      <vt:lpstr>NỘI DUNG BÀI GIẢNG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  <vt:lpstr>Bài 1: Giới thiệu Microsoft Excel 2013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Phat Tai Nguyen</dc:creator>
  <cp:lastModifiedBy>Phat Tai Nguyen</cp:lastModifiedBy>
  <cp:revision>90</cp:revision>
  <dcterms:created xsi:type="dcterms:W3CDTF">2017-08-25T02:08:09Z</dcterms:created>
  <dcterms:modified xsi:type="dcterms:W3CDTF">2017-09-20T04:21:07Z</dcterms:modified>
</cp:coreProperties>
</file>